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5" r:id="rId1"/>
  </p:sldMasterIdLst>
  <p:notesMasterIdLst>
    <p:notesMasterId r:id="rId58"/>
  </p:notesMasterIdLst>
  <p:sldIdLst>
    <p:sldId id="257" r:id="rId2"/>
    <p:sldId id="350" r:id="rId3"/>
    <p:sldId id="351" r:id="rId4"/>
    <p:sldId id="352" r:id="rId5"/>
    <p:sldId id="353" r:id="rId6"/>
    <p:sldId id="354" r:id="rId7"/>
    <p:sldId id="355" r:id="rId8"/>
    <p:sldId id="356" r:id="rId9"/>
    <p:sldId id="357" r:id="rId10"/>
    <p:sldId id="358" r:id="rId11"/>
    <p:sldId id="359" r:id="rId12"/>
    <p:sldId id="360" r:id="rId13"/>
    <p:sldId id="361" r:id="rId14"/>
    <p:sldId id="362" r:id="rId15"/>
    <p:sldId id="364" r:id="rId16"/>
    <p:sldId id="363" r:id="rId17"/>
    <p:sldId id="365" r:id="rId18"/>
    <p:sldId id="366" r:id="rId19"/>
    <p:sldId id="367" r:id="rId20"/>
    <p:sldId id="368" r:id="rId21"/>
    <p:sldId id="369" r:id="rId22"/>
    <p:sldId id="370" r:id="rId23"/>
    <p:sldId id="371" r:id="rId24"/>
    <p:sldId id="372" r:id="rId25"/>
    <p:sldId id="373" r:id="rId26"/>
    <p:sldId id="374" r:id="rId27"/>
    <p:sldId id="375" r:id="rId28"/>
    <p:sldId id="376" r:id="rId29"/>
    <p:sldId id="377" r:id="rId30"/>
    <p:sldId id="378" r:id="rId31"/>
    <p:sldId id="379" r:id="rId32"/>
    <p:sldId id="380" r:id="rId33"/>
    <p:sldId id="381" r:id="rId34"/>
    <p:sldId id="382" r:id="rId35"/>
    <p:sldId id="383" r:id="rId36"/>
    <p:sldId id="384" r:id="rId37"/>
    <p:sldId id="385" r:id="rId38"/>
    <p:sldId id="386" r:id="rId39"/>
    <p:sldId id="387" r:id="rId40"/>
    <p:sldId id="388" r:id="rId41"/>
    <p:sldId id="389" r:id="rId42"/>
    <p:sldId id="404" r:id="rId43"/>
    <p:sldId id="401" r:id="rId44"/>
    <p:sldId id="402" r:id="rId45"/>
    <p:sldId id="403" r:id="rId46"/>
    <p:sldId id="405" r:id="rId47"/>
    <p:sldId id="406" r:id="rId48"/>
    <p:sldId id="390" r:id="rId49"/>
    <p:sldId id="391" r:id="rId50"/>
    <p:sldId id="392" r:id="rId51"/>
    <p:sldId id="393" r:id="rId52"/>
    <p:sldId id="394" r:id="rId53"/>
    <p:sldId id="395" r:id="rId54"/>
    <p:sldId id="396" r:id="rId55"/>
    <p:sldId id="407" r:id="rId56"/>
    <p:sldId id="349" r:id="rId57"/>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87E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4" d="100"/>
          <a:sy n="124" d="100"/>
        </p:scale>
        <p:origin x="108" y="4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BE9FE1-5A1F-40AA-BDFC-526B584A0AD7}" type="doc">
      <dgm:prSet loTypeId="urn:microsoft.com/office/officeart/2005/8/layout/process2" loCatId="process" qsTypeId="urn:microsoft.com/office/officeart/2005/8/quickstyle/simple1" qsCatId="simple" csTypeId="urn:microsoft.com/office/officeart/2005/8/colors/accent1_2" csCatId="accent1" phldr="1"/>
      <dgm:spPr/>
    </dgm:pt>
    <dgm:pt modelId="{EC165F4E-095A-47AF-AF1F-AA6069B93837}">
      <dgm:prSet phldrT="[텍스트]"/>
      <dgm:spPr/>
      <dgm:t>
        <a:bodyPr/>
        <a:lstStyle/>
        <a:p>
          <a:pPr latinLnBrk="1"/>
          <a:r>
            <a:rPr lang="en-US" altLang="ko-KR" dirty="0"/>
            <a:t>Initialization</a:t>
          </a:r>
          <a:endParaRPr lang="ko-KR" altLang="en-US" dirty="0"/>
        </a:p>
      </dgm:t>
    </dgm:pt>
    <dgm:pt modelId="{A6B23A0F-71A9-48DD-BAAE-CDC59D36E0EE}" type="parTrans" cxnId="{1C210A36-5832-429F-9117-CEDB8886356D}">
      <dgm:prSet/>
      <dgm:spPr/>
      <dgm:t>
        <a:bodyPr/>
        <a:lstStyle/>
        <a:p>
          <a:pPr latinLnBrk="1"/>
          <a:endParaRPr lang="ko-KR" altLang="en-US"/>
        </a:p>
      </dgm:t>
    </dgm:pt>
    <dgm:pt modelId="{DE69C5AA-3A8C-4AB7-B160-2523A28CCCE7}" type="sibTrans" cxnId="{1C210A36-5832-429F-9117-CEDB8886356D}">
      <dgm:prSet/>
      <dgm:spPr/>
      <dgm:t>
        <a:bodyPr/>
        <a:lstStyle/>
        <a:p>
          <a:pPr latinLnBrk="1"/>
          <a:endParaRPr lang="ko-KR" altLang="en-US"/>
        </a:p>
      </dgm:t>
    </dgm:pt>
    <dgm:pt modelId="{77D5F107-08D1-48EB-8A22-0AEA3B13D12B}">
      <dgm:prSet phldrT="[텍스트]"/>
      <dgm:spPr/>
      <dgm:t>
        <a:bodyPr/>
        <a:lstStyle/>
        <a:p>
          <a:pPr latinLnBrk="1"/>
          <a:r>
            <a:rPr lang="en-US" altLang="ko-KR" dirty="0"/>
            <a:t>Early Update</a:t>
          </a:r>
          <a:endParaRPr lang="ko-KR" altLang="en-US" dirty="0"/>
        </a:p>
      </dgm:t>
    </dgm:pt>
    <dgm:pt modelId="{D1534DF2-7F4B-423B-8F2F-1B50AD913ADA}" type="parTrans" cxnId="{05AB288F-5F32-489F-8CC9-11E8DCDCD646}">
      <dgm:prSet/>
      <dgm:spPr/>
      <dgm:t>
        <a:bodyPr/>
        <a:lstStyle/>
        <a:p>
          <a:pPr latinLnBrk="1"/>
          <a:endParaRPr lang="ko-KR" altLang="en-US"/>
        </a:p>
      </dgm:t>
    </dgm:pt>
    <dgm:pt modelId="{ED06B539-0269-4DDB-8A66-A6C91B1BEE23}" type="sibTrans" cxnId="{05AB288F-5F32-489F-8CC9-11E8DCDCD646}">
      <dgm:prSet/>
      <dgm:spPr/>
      <dgm:t>
        <a:bodyPr/>
        <a:lstStyle/>
        <a:p>
          <a:pPr latinLnBrk="1"/>
          <a:endParaRPr lang="ko-KR" altLang="en-US"/>
        </a:p>
      </dgm:t>
    </dgm:pt>
    <dgm:pt modelId="{C7FF4D20-34D7-45F5-9EB9-13EF165270AA}">
      <dgm:prSet phldrT="[텍스트]"/>
      <dgm:spPr/>
      <dgm:t>
        <a:bodyPr/>
        <a:lstStyle/>
        <a:p>
          <a:pPr latinLnBrk="1"/>
          <a:r>
            <a:rPr lang="en-US" altLang="ko-KR" dirty="0" err="1"/>
            <a:t>FixedUpdate</a:t>
          </a:r>
          <a:endParaRPr lang="ko-KR" altLang="en-US" dirty="0"/>
        </a:p>
      </dgm:t>
    </dgm:pt>
    <dgm:pt modelId="{26A5644F-59AD-4E54-BF2B-9DE83F3D6475}" type="parTrans" cxnId="{A93EB938-50C1-45E9-8D5C-2E8EC0378359}">
      <dgm:prSet/>
      <dgm:spPr/>
      <dgm:t>
        <a:bodyPr/>
        <a:lstStyle/>
        <a:p>
          <a:pPr latinLnBrk="1"/>
          <a:endParaRPr lang="ko-KR" altLang="en-US"/>
        </a:p>
      </dgm:t>
    </dgm:pt>
    <dgm:pt modelId="{734C50F5-E0CD-45B4-A010-29404E9F5174}" type="sibTrans" cxnId="{A93EB938-50C1-45E9-8D5C-2E8EC0378359}">
      <dgm:prSet/>
      <dgm:spPr/>
      <dgm:t>
        <a:bodyPr/>
        <a:lstStyle/>
        <a:p>
          <a:pPr latinLnBrk="1"/>
          <a:endParaRPr lang="ko-KR" altLang="en-US"/>
        </a:p>
      </dgm:t>
    </dgm:pt>
    <dgm:pt modelId="{091E081D-0432-42DB-B3EC-A0F9EF5845CD}">
      <dgm:prSet phldrT="[텍스트]"/>
      <dgm:spPr/>
      <dgm:t>
        <a:bodyPr/>
        <a:lstStyle/>
        <a:p>
          <a:pPr latinLnBrk="1"/>
          <a:r>
            <a:rPr lang="en-US" altLang="ko-KR" dirty="0" err="1"/>
            <a:t>PreUpdate</a:t>
          </a:r>
          <a:endParaRPr lang="ko-KR" altLang="en-US" dirty="0"/>
        </a:p>
      </dgm:t>
    </dgm:pt>
    <dgm:pt modelId="{D10DE33A-AA12-4948-B5F3-872728935121}" type="parTrans" cxnId="{8D4A75AB-5BD7-4063-8133-CC7A6BDD4690}">
      <dgm:prSet/>
      <dgm:spPr/>
      <dgm:t>
        <a:bodyPr/>
        <a:lstStyle/>
        <a:p>
          <a:pPr latinLnBrk="1"/>
          <a:endParaRPr lang="ko-KR" altLang="en-US"/>
        </a:p>
      </dgm:t>
    </dgm:pt>
    <dgm:pt modelId="{F9106145-DDCB-488D-8D55-B6D0EB016626}" type="sibTrans" cxnId="{8D4A75AB-5BD7-4063-8133-CC7A6BDD4690}">
      <dgm:prSet/>
      <dgm:spPr/>
      <dgm:t>
        <a:bodyPr/>
        <a:lstStyle/>
        <a:p>
          <a:pPr latinLnBrk="1"/>
          <a:endParaRPr lang="ko-KR" altLang="en-US"/>
        </a:p>
      </dgm:t>
    </dgm:pt>
    <dgm:pt modelId="{17FE3828-F92F-416B-8F53-CCDB0C556037}">
      <dgm:prSet phldrT="[텍스트]"/>
      <dgm:spPr/>
      <dgm:t>
        <a:bodyPr/>
        <a:lstStyle/>
        <a:p>
          <a:pPr latinLnBrk="1"/>
          <a:r>
            <a:rPr lang="en-US" altLang="ko-KR" dirty="0"/>
            <a:t>Update</a:t>
          </a:r>
          <a:endParaRPr lang="ko-KR" altLang="en-US" dirty="0"/>
        </a:p>
      </dgm:t>
    </dgm:pt>
    <dgm:pt modelId="{864FE9DD-932E-4EC4-94F0-F4F9EBCBC64B}" type="parTrans" cxnId="{AAC02515-9753-4447-AA10-DB4C57E21E70}">
      <dgm:prSet/>
      <dgm:spPr/>
      <dgm:t>
        <a:bodyPr/>
        <a:lstStyle/>
        <a:p>
          <a:pPr latinLnBrk="1"/>
          <a:endParaRPr lang="ko-KR" altLang="en-US"/>
        </a:p>
      </dgm:t>
    </dgm:pt>
    <dgm:pt modelId="{552344D9-19C9-4B34-801C-4942FDDEABD2}" type="sibTrans" cxnId="{AAC02515-9753-4447-AA10-DB4C57E21E70}">
      <dgm:prSet/>
      <dgm:spPr/>
      <dgm:t>
        <a:bodyPr/>
        <a:lstStyle/>
        <a:p>
          <a:pPr latinLnBrk="1"/>
          <a:endParaRPr lang="ko-KR" altLang="en-US"/>
        </a:p>
      </dgm:t>
    </dgm:pt>
    <dgm:pt modelId="{63102875-EF84-439E-B661-5F9A5F2479FF}">
      <dgm:prSet phldrT="[텍스트]"/>
      <dgm:spPr/>
      <dgm:t>
        <a:bodyPr/>
        <a:lstStyle/>
        <a:p>
          <a:pPr latinLnBrk="1"/>
          <a:r>
            <a:rPr lang="en-US" altLang="ko-KR" dirty="0" err="1"/>
            <a:t>PreLateUpdate</a:t>
          </a:r>
          <a:endParaRPr lang="ko-KR" altLang="en-US" dirty="0"/>
        </a:p>
      </dgm:t>
    </dgm:pt>
    <dgm:pt modelId="{06374A35-4235-44E2-8B99-B4CBD1DA2B5A}" type="parTrans" cxnId="{36C18183-853F-4E40-BBE6-960E09735962}">
      <dgm:prSet/>
      <dgm:spPr/>
      <dgm:t>
        <a:bodyPr/>
        <a:lstStyle/>
        <a:p>
          <a:pPr latinLnBrk="1"/>
          <a:endParaRPr lang="ko-KR" altLang="en-US"/>
        </a:p>
      </dgm:t>
    </dgm:pt>
    <dgm:pt modelId="{7E3EBD06-AFDF-4F11-8FA3-C74FF599CF8C}" type="sibTrans" cxnId="{36C18183-853F-4E40-BBE6-960E09735962}">
      <dgm:prSet/>
      <dgm:spPr/>
      <dgm:t>
        <a:bodyPr/>
        <a:lstStyle/>
        <a:p>
          <a:pPr latinLnBrk="1"/>
          <a:endParaRPr lang="ko-KR" altLang="en-US"/>
        </a:p>
      </dgm:t>
    </dgm:pt>
    <dgm:pt modelId="{B4A26647-A882-47C1-9F87-2AAF11F4794E}">
      <dgm:prSet phldrT="[텍스트]"/>
      <dgm:spPr/>
      <dgm:t>
        <a:bodyPr/>
        <a:lstStyle/>
        <a:p>
          <a:pPr latinLnBrk="1"/>
          <a:r>
            <a:rPr lang="en-US" altLang="ko-KR" dirty="0" err="1"/>
            <a:t>PostLateUpdate</a:t>
          </a:r>
          <a:endParaRPr lang="ko-KR" altLang="en-US" dirty="0"/>
        </a:p>
      </dgm:t>
    </dgm:pt>
    <dgm:pt modelId="{F5C822A3-BB37-4E5A-B6EF-A8833993B66F}" type="parTrans" cxnId="{9F86B19F-CAF9-4A47-B7A6-26E08E5896DA}">
      <dgm:prSet/>
      <dgm:spPr/>
      <dgm:t>
        <a:bodyPr/>
        <a:lstStyle/>
        <a:p>
          <a:pPr latinLnBrk="1"/>
          <a:endParaRPr lang="ko-KR" altLang="en-US"/>
        </a:p>
      </dgm:t>
    </dgm:pt>
    <dgm:pt modelId="{0B2CC4C6-BB30-44D3-85EB-54D7150A3B86}" type="sibTrans" cxnId="{9F86B19F-CAF9-4A47-B7A6-26E08E5896DA}">
      <dgm:prSet/>
      <dgm:spPr/>
      <dgm:t>
        <a:bodyPr/>
        <a:lstStyle/>
        <a:p>
          <a:pPr latinLnBrk="1"/>
          <a:endParaRPr lang="ko-KR" altLang="en-US"/>
        </a:p>
      </dgm:t>
    </dgm:pt>
    <dgm:pt modelId="{3C2C2864-68A5-4150-AA51-988493F15B0A}" type="pres">
      <dgm:prSet presAssocID="{2EBE9FE1-5A1F-40AA-BDFC-526B584A0AD7}" presName="linearFlow" presStyleCnt="0">
        <dgm:presLayoutVars>
          <dgm:resizeHandles val="exact"/>
        </dgm:presLayoutVars>
      </dgm:prSet>
      <dgm:spPr/>
    </dgm:pt>
    <dgm:pt modelId="{E7FF1ED8-7261-4C62-B0DF-4D2A750A48F5}" type="pres">
      <dgm:prSet presAssocID="{EC165F4E-095A-47AF-AF1F-AA6069B93837}" presName="node" presStyleLbl="node1" presStyleIdx="0" presStyleCnt="7">
        <dgm:presLayoutVars>
          <dgm:bulletEnabled val="1"/>
        </dgm:presLayoutVars>
      </dgm:prSet>
      <dgm:spPr/>
    </dgm:pt>
    <dgm:pt modelId="{3DCF9B24-55C2-46A4-AA3E-3FC13B4366CA}" type="pres">
      <dgm:prSet presAssocID="{DE69C5AA-3A8C-4AB7-B160-2523A28CCCE7}" presName="sibTrans" presStyleLbl="sibTrans2D1" presStyleIdx="0" presStyleCnt="6"/>
      <dgm:spPr/>
    </dgm:pt>
    <dgm:pt modelId="{5FAFB442-38B2-45C9-90CC-81BB55817561}" type="pres">
      <dgm:prSet presAssocID="{DE69C5AA-3A8C-4AB7-B160-2523A28CCCE7}" presName="connectorText" presStyleLbl="sibTrans2D1" presStyleIdx="0" presStyleCnt="6"/>
      <dgm:spPr/>
    </dgm:pt>
    <dgm:pt modelId="{244D45F7-F99B-4C39-891A-F52BA054FC05}" type="pres">
      <dgm:prSet presAssocID="{77D5F107-08D1-48EB-8A22-0AEA3B13D12B}" presName="node" presStyleLbl="node1" presStyleIdx="1" presStyleCnt="7">
        <dgm:presLayoutVars>
          <dgm:bulletEnabled val="1"/>
        </dgm:presLayoutVars>
      </dgm:prSet>
      <dgm:spPr/>
    </dgm:pt>
    <dgm:pt modelId="{67AD49C6-0C6A-422D-A534-9B549CD71713}" type="pres">
      <dgm:prSet presAssocID="{ED06B539-0269-4DDB-8A66-A6C91B1BEE23}" presName="sibTrans" presStyleLbl="sibTrans2D1" presStyleIdx="1" presStyleCnt="6"/>
      <dgm:spPr/>
    </dgm:pt>
    <dgm:pt modelId="{FD74A786-9C30-4D2D-8E0D-A30B029ECB53}" type="pres">
      <dgm:prSet presAssocID="{ED06B539-0269-4DDB-8A66-A6C91B1BEE23}" presName="connectorText" presStyleLbl="sibTrans2D1" presStyleIdx="1" presStyleCnt="6"/>
      <dgm:spPr/>
    </dgm:pt>
    <dgm:pt modelId="{7E7B7C31-FB77-4AEB-925F-22C8D07FD3A7}" type="pres">
      <dgm:prSet presAssocID="{C7FF4D20-34D7-45F5-9EB9-13EF165270AA}" presName="node" presStyleLbl="node1" presStyleIdx="2" presStyleCnt="7">
        <dgm:presLayoutVars>
          <dgm:bulletEnabled val="1"/>
        </dgm:presLayoutVars>
      </dgm:prSet>
      <dgm:spPr/>
    </dgm:pt>
    <dgm:pt modelId="{22409A70-23F9-407F-8D31-B8748AE787FF}" type="pres">
      <dgm:prSet presAssocID="{734C50F5-E0CD-45B4-A010-29404E9F5174}" presName="sibTrans" presStyleLbl="sibTrans2D1" presStyleIdx="2" presStyleCnt="6"/>
      <dgm:spPr/>
    </dgm:pt>
    <dgm:pt modelId="{FAC8E839-C7D1-471A-A7AC-CCDFD6A43A87}" type="pres">
      <dgm:prSet presAssocID="{734C50F5-E0CD-45B4-A010-29404E9F5174}" presName="connectorText" presStyleLbl="sibTrans2D1" presStyleIdx="2" presStyleCnt="6"/>
      <dgm:spPr/>
    </dgm:pt>
    <dgm:pt modelId="{7ED2D7FA-F47C-41E4-91A8-50E53A707B0C}" type="pres">
      <dgm:prSet presAssocID="{091E081D-0432-42DB-B3EC-A0F9EF5845CD}" presName="node" presStyleLbl="node1" presStyleIdx="3" presStyleCnt="7">
        <dgm:presLayoutVars>
          <dgm:bulletEnabled val="1"/>
        </dgm:presLayoutVars>
      </dgm:prSet>
      <dgm:spPr/>
    </dgm:pt>
    <dgm:pt modelId="{6839CCF0-8B73-41DE-A049-B141672924BC}" type="pres">
      <dgm:prSet presAssocID="{F9106145-DDCB-488D-8D55-B6D0EB016626}" presName="sibTrans" presStyleLbl="sibTrans2D1" presStyleIdx="3" presStyleCnt="6"/>
      <dgm:spPr/>
    </dgm:pt>
    <dgm:pt modelId="{382EB42E-2DD5-4B98-9AD4-5493317E4C54}" type="pres">
      <dgm:prSet presAssocID="{F9106145-DDCB-488D-8D55-B6D0EB016626}" presName="connectorText" presStyleLbl="sibTrans2D1" presStyleIdx="3" presStyleCnt="6"/>
      <dgm:spPr/>
    </dgm:pt>
    <dgm:pt modelId="{0C30FF9B-9BD6-43A7-9DF6-E5FFC3B27FD3}" type="pres">
      <dgm:prSet presAssocID="{17FE3828-F92F-416B-8F53-CCDB0C556037}" presName="node" presStyleLbl="node1" presStyleIdx="4" presStyleCnt="7">
        <dgm:presLayoutVars>
          <dgm:bulletEnabled val="1"/>
        </dgm:presLayoutVars>
      </dgm:prSet>
      <dgm:spPr/>
    </dgm:pt>
    <dgm:pt modelId="{7BB7E761-8DC5-4E3A-9DDB-A28E837D5645}" type="pres">
      <dgm:prSet presAssocID="{552344D9-19C9-4B34-801C-4942FDDEABD2}" presName="sibTrans" presStyleLbl="sibTrans2D1" presStyleIdx="4" presStyleCnt="6"/>
      <dgm:spPr/>
    </dgm:pt>
    <dgm:pt modelId="{BE3E9040-A07B-41AE-A634-0C2E4D2DFD41}" type="pres">
      <dgm:prSet presAssocID="{552344D9-19C9-4B34-801C-4942FDDEABD2}" presName="connectorText" presStyleLbl="sibTrans2D1" presStyleIdx="4" presStyleCnt="6"/>
      <dgm:spPr/>
    </dgm:pt>
    <dgm:pt modelId="{3BE2C7DE-1583-4A17-85CC-028936EF6EAD}" type="pres">
      <dgm:prSet presAssocID="{63102875-EF84-439E-B661-5F9A5F2479FF}" presName="node" presStyleLbl="node1" presStyleIdx="5" presStyleCnt="7">
        <dgm:presLayoutVars>
          <dgm:bulletEnabled val="1"/>
        </dgm:presLayoutVars>
      </dgm:prSet>
      <dgm:spPr/>
    </dgm:pt>
    <dgm:pt modelId="{3B95C0CB-76B2-48E4-B54B-0BF92AB19715}" type="pres">
      <dgm:prSet presAssocID="{7E3EBD06-AFDF-4F11-8FA3-C74FF599CF8C}" presName="sibTrans" presStyleLbl="sibTrans2D1" presStyleIdx="5" presStyleCnt="6"/>
      <dgm:spPr/>
    </dgm:pt>
    <dgm:pt modelId="{DCEE08F2-94AC-41BE-B8F1-E5C5BB826F59}" type="pres">
      <dgm:prSet presAssocID="{7E3EBD06-AFDF-4F11-8FA3-C74FF599CF8C}" presName="connectorText" presStyleLbl="sibTrans2D1" presStyleIdx="5" presStyleCnt="6"/>
      <dgm:spPr/>
    </dgm:pt>
    <dgm:pt modelId="{E0CEA8B3-40D4-47DE-B647-2C3FB6781FB0}" type="pres">
      <dgm:prSet presAssocID="{B4A26647-A882-47C1-9F87-2AAF11F4794E}" presName="node" presStyleLbl="node1" presStyleIdx="6" presStyleCnt="7">
        <dgm:presLayoutVars>
          <dgm:bulletEnabled val="1"/>
        </dgm:presLayoutVars>
      </dgm:prSet>
      <dgm:spPr/>
    </dgm:pt>
  </dgm:ptLst>
  <dgm:cxnLst>
    <dgm:cxn modelId="{AAC02515-9753-4447-AA10-DB4C57E21E70}" srcId="{2EBE9FE1-5A1F-40AA-BDFC-526B584A0AD7}" destId="{17FE3828-F92F-416B-8F53-CCDB0C556037}" srcOrd="4" destOrd="0" parTransId="{864FE9DD-932E-4EC4-94F0-F4F9EBCBC64B}" sibTransId="{552344D9-19C9-4B34-801C-4942FDDEABD2}"/>
    <dgm:cxn modelId="{ED17FF19-216E-4176-84EA-26A51F76D6C3}" type="presOf" srcId="{F9106145-DDCB-488D-8D55-B6D0EB016626}" destId="{382EB42E-2DD5-4B98-9AD4-5493317E4C54}" srcOrd="1" destOrd="0" presId="urn:microsoft.com/office/officeart/2005/8/layout/process2"/>
    <dgm:cxn modelId="{F9E0291A-6A41-4487-ABA6-B5380B61B7A1}" type="presOf" srcId="{EC165F4E-095A-47AF-AF1F-AA6069B93837}" destId="{E7FF1ED8-7261-4C62-B0DF-4D2A750A48F5}" srcOrd="0" destOrd="0" presId="urn:microsoft.com/office/officeart/2005/8/layout/process2"/>
    <dgm:cxn modelId="{1C210A36-5832-429F-9117-CEDB8886356D}" srcId="{2EBE9FE1-5A1F-40AA-BDFC-526B584A0AD7}" destId="{EC165F4E-095A-47AF-AF1F-AA6069B93837}" srcOrd="0" destOrd="0" parTransId="{A6B23A0F-71A9-48DD-BAAE-CDC59D36E0EE}" sibTransId="{DE69C5AA-3A8C-4AB7-B160-2523A28CCCE7}"/>
    <dgm:cxn modelId="{5CECF737-6392-4C73-AD39-018360C528FE}" type="presOf" srcId="{ED06B539-0269-4DDB-8A66-A6C91B1BEE23}" destId="{FD74A786-9C30-4D2D-8E0D-A30B029ECB53}" srcOrd="1" destOrd="0" presId="urn:microsoft.com/office/officeart/2005/8/layout/process2"/>
    <dgm:cxn modelId="{A93EB938-50C1-45E9-8D5C-2E8EC0378359}" srcId="{2EBE9FE1-5A1F-40AA-BDFC-526B584A0AD7}" destId="{C7FF4D20-34D7-45F5-9EB9-13EF165270AA}" srcOrd="2" destOrd="0" parTransId="{26A5644F-59AD-4E54-BF2B-9DE83F3D6475}" sibTransId="{734C50F5-E0CD-45B4-A010-29404E9F5174}"/>
    <dgm:cxn modelId="{D6F2EE3E-B680-4868-90A2-74A692760911}" type="presOf" srcId="{734C50F5-E0CD-45B4-A010-29404E9F5174}" destId="{22409A70-23F9-407F-8D31-B8748AE787FF}" srcOrd="0" destOrd="0" presId="urn:microsoft.com/office/officeart/2005/8/layout/process2"/>
    <dgm:cxn modelId="{535DBC5B-20C3-49B7-8989-D5B9AD1162A5}" type="presOf" srcId="{2EBE9FE1-5A1F-40AA-BDFC-526B584A0AD7}" destId="{3C2C2864-68A5-4150-AA51-988493F15B0A}" srcOrd="0" destOrd="0" presId="urn:microsoft.com/office/officeart/2005/8/layout/process2"/>
    <dgm:cxn modelId="{AC9D3E60-F3B3-44F7-81A8-13A8D7B21976}" type="presOf" srcId="{552344D9-19C9-4B34-801C-4942FDDEABD2}" destId="{BE3E9040-A07B-41AE-A634-0C2E4D2DFD41}" srcOrd="1" destOrd="0" presId="urn:microsoft.com/office/officeart/2005/8/layout/process2"/>
    <dgm:cxn modelId="{3D6C9E4C-7587-4876-9D3A-F4CBDD37FF93}" type="presOf" srcId="{7E3EBD06-AFDF-4F11-8FA3-C74FF599CF8C}" destId="{DCEE08F2-94AC-41BE-B8F1-E5C5BB826F59}" srcOrd="1" destOrd="0" presId="urn:microsoft.com/office/officeart/2005/8/layout/process2"/>
    <dgm:cxn modelId="{1C2E824E-6C79-47A7-BCE0-8440422A213B}" type="presOf" srcId="{091E081D-0432-42DB-B3EC-A0F9EF5845CD}" destId="{7ED2D7FA-F47C-41E4-91A8-50E53A707B0C}" srcOrd="0" destOrd="0" presId="urn:microsoft.com/office/officeart/2005/8/layout/process2"/>
    <dgm:cxn modelId="{B196A357-A7C3-4D2B-AFE8-D63AC61E3420}" type="presOf" srcId="{63102875-EF84-439E-B661-5F9A5F2479FF}" destId="{3BE2C7DE-1583-4A17-85CC-028936EF6EAD}" srcOrd="0" destOrd="0" presId="urn:microsoft.com/office/officeart/2005/8/layout/process2"/>
    <dgm:cxn modelId="{375FBC7D-57E0-40DC-AE2D-228503D9AFF8}" type="presOf" srcId="{17FE3828-F92F-416B-8F53-CCDB0C556037}" destId="{0C30FF9B-9BD6-43A7-9DF6-E5FFC3B27FD3}" srcOrd="0" destOrd="0" presId="urn:microsoft.com/office/officeart/2005/8/layout/process2"/>
    <dgm:cxn modelId="{A27AC27D-4843-481D-AF6D-B58647FF9FAC}" type="presOf" srcId="{DE69C5AA-3A8C-4AB7-B160-2523A28CCCE7}" destId="{3DCF9B24-55C2-46A4-AA3E-3FC13B4366CA}" srcOrd="0" destOrd="0" presId="urn:microsoft.com/office/officeart/2005/8/layout/process2"/>
    <dgm:cxn modelId="{36C18183-853F-4E40-BBE6-960E09735962}" srcId="{2EBE9FE1-5A1F-40AA-BDFC-526B584A0AD7}" destId="{63102875-EF84-439E-B661-5F9A5F2479FF}" srcOrd="5" destOrd="0" parTransId="{06374A35-4235-44E2-8B99-B4CBD1DA2B5A}" sibTransId="{7E3EBD06-AFDF-4F11-8FA3-C74FF599CF8C}"/>
    <dgm:cxn modelId="{05AB288F-5F32-489F-8CC9-11E8DCDCD646}" srcId="{2EBE9FE1-5A1F-40AA-BDFC-526B584A0AD7}" destId="{77D5F107-08D1-48EB-8A22-0AEA3B13D12B}" srcOrd="1" destOrd="0" parTransId="{D1534DF2-7F4B-423B-8F2F-1B50AD913ADA}" sibTransId="{ED06B539-0269-4DDB-8A66-A6C91B1BEE23}"/>
    <dgm:cxn modelId="{D2F8F294-99E0-4116-B33B-26724A8A7690}" type="presOf" srcId="{734C50F5-E0CD-45B4-A010-29404E9F5174}" destId="{FAC8E839-C7D1-471A-A7AC-CCDFD6A43A87}" srcOrd="1" destOrd="0" presId="urn:microsoft.com/office/officeart/2005/8/layout/process2"/>
    <dgm:cxn modelId="{3CA6269F-E04A-4883-A3D8-4FBB3F8E9AF1}" type="presOf" srcId="{DE69C5AA-3A8C-4AB7-B160-2523A28CCCE7}" destId="{5FAFB442-38B2-45C9-90CC-81BB55817561}" srcOrd="1" destOrd="0" presId="urn:microsoft.com/office/officeart/2005/8/layout/process2"/>
    <dgm:cxn modelId="{9F86B19F-CAF9-4A47-B7A6-26E08E5896DA}" srcId="{2EBE9FE1-5A1F-40AA-BDFC-526B584A0AD7}" destId="{B4A26647-A882-47C1-9F87-2AAF11F4794E}" srcOrd="6" destOrd="0" parTransId="{F5C822A3-BB37-4E5A-B6EF-A8833993B66F}" sibTransId="{0B2CC4C6-BB30-44D3-85EB-54D7150A3B86}"/>
    <dgm:cxn modelId="{8D4A75AB-5BD7-4063-8133-CC7A6BDD4690}" srcId="{2EBE9FE1-5A1F-40AA-BDFC-526B584A0AD7}" destId="{091E081D-0432-42DB-B3EC-A0F9EF5845CD}" srcOrd="3" destOrd="0" parTransId="{D10DE33A-AA12-4948-B5F3-872728935121}" sibTransId="{F9106145-DDCB-488D-8D55-B6D0EB016626}"/>
    <dgm:cxn modelId="{BE40A1BB-2C83-40B6-827B-D66368760801}" type="presOf" srcId="{C7FF4D20-34D7-45F5-9EB9-13EF165270AA}" destId="{7E7B7C31-FB77-4AEB-925F-22C8D07FD3A7}" srcOrd="0" destOrd="0" presId="urn:microsoft.com/office/officeart/2005/8/layout/process2"/>
    <dgm:cxn modelId="{741215CC-5B34-4FA3-A62D-F874E7B83227}" type="presOf" srcId="{B4A26647-A882-47C1-9F87-2AAF11F4794E}" destId="{E0CEA8B3-40D4-47DE-B647-2C3FB6781FB0}" srcOrd="0" destOrd="0" presId="urn:microsoft.com/office/officeart/2005/8/layout/process2"/>
    <dgm:cxn modelId="{38E92FD0-07FC-4A74-8299-D0943A463F6E}" type="presOf" srcId="{552344D9-19C9-4B34-801C-4942FDDEABD2}" destId="{7BB7E761-8DC5-4E3A-9DDB-A28E837D5645}" srcOrd="0" destOrd="0" presId="urn:microsoft.com/office/officeart/2005/8/layout/process2"/>
    <dgm:cxn modelId="{6913D9F6-AB4D-43B5-AA67-53F04BE7F9A8}" type="presOf" srcId="{ED06B539-0269-4DDB-8A66-A6C91B1BEE23}" destId="{67AD49C6-0C6A-422D-A534-9B549CD71713}" srcOrd="0" destOrd="0" presId="urn:microsoft.com/office/officeart/2005/8/layout/process2"/>
    <dgm:cxn modelId="{9AE6E8FC-22B8-40DF-AEB6-3CD6EA91709F}" type="presOf" srcId="{77D5F107-08D1-48EB-8A22-0AEA3B13D12B}" destId="{244D45F7-F99B-4C39-891A-F52BA054FC05}" srcOrd="0" destOrd="0" presId="urn:microsoft.com/office/officeart/2005/8/layout/process2"/>
    <dgm:cxn modelId="{9746B2FE-29D3-4A03-8947-AEC0EC93A5EC}" type="presOf" srcId="{7E3EBD06-AFDF-4F11-8FA3-C74FF599CF8C}" destId="{3B95C0CB-76B2-48E4-B54B-0BF92AB19715}" srcOrd="0" destOrd="0" presId="urn:microsoft.com/office/officeart/2005/8/layout/process2"/>
    <dgm:cxn modelId="{A0838CFF-258B-4241-A058-813FA63D15AE}" type="presOf" srcId="{F9106145-DDCB-488D-8D55-B6D0EB016626}" destId="{6839CCF0-8B73-41DE-A049-B141672924BC}" srcOrd="0" destOrd="0" presId="urn:microsoft.com/office/officeart/2005/8/layout/process2"/>
    <dgm:cxn modelId="{15190CD5-C57C-4419-BE1E-A93837867873}" type="presParOf" srcId="{3C2C2864-68A5-4150-AA51-988493F15B0A}" destId="{E7FF1ED8-7261-4C62-B0DF-4D2A750A48F5}" srcOrd="0" destOrd="0" presId="urn:microsoft.com/office/officeart/2005/8/layout/process2"/>
    <dgm:cxn modelId="{1BFA9651-E133-4C9A-ACC2-4AE20005C4E0}" type="presParOf" srcId="{3C2C2864-68A5-4150-AA51-988493F15B0A}" destId="{3DCF9B24-55C2-46A4-AA3E-3FC13B4366CA}" srcOrd="1" destOrd="0" presId="urn:microsoft.com/office/officeart/2005/8/layout/process2"/>
    <dgm:cxn modelId="{A935A3A0-A0C9-457B-848B-D19E9F9A593A}" type="presParOf" srcId="{3DCF9B24-55C2-46A4-AA3E-3FC13B4366CA}" destId="{5FAFB442-38B2-45C9-90CC-81BB55817561}" srcOrd="0" destOrd="0" presId="urn:microsoft.com/office/officeart/2005/8/layout/process2"/>
    <dgm:cxn modelId="{4A5A9B2B-884E-4A9B-9295-D749DAC65CA6}" type="presParOf" srcId="{3C2C2864-68A5-4150-AA51-988493F15B0A}" destId="{244D45F7-F99B-4C39-891A-F52BA054FC05}" srcOrd="2" destOrd="0" presId="urn:microsoft.com/office/officeart/2005/8/layout/process2"/>
    <dgm:cxn modelId="{4C314B83-4A63-4394-BA3B-70FE50B4B16D}" type="presParOf" srcId="{3C2C2864-68A5-4150-AA51-988493F15B0A}" destId="{67AD49C6-0C6A-422D-A534-9B549CD71713}" srcOrd="3" destOrd="0" presId="urn:microsoft.com/office/officeart/2005/8/layout/process2"/>
    <dgm:cxn modelId="{8058908A-5C1D-4DD2-ADD0-97B3A6296D62}" type="presParOf" srcId="{67AD49C6-0C6A-422D-A534-9B549CD71713}" destId="{FD74A786-9C30-4D2D-8E0D-A30B029ECB53}" srcOrd="0" destOrd="0" presId="urn:microsoft.com/office/officeart/2005/8/layout/process2"/>
    <dgm:cxn modelId="{C3608EC1-A971-4087-932D-22DAD75F5ECE}" type="presParOf" srcId="{3C2C2864-68A5-4150-AA51-988493F15B0A}" destId="{7E7B7C31-FB77-4AEB-925F-22C8D07FD3A7}" srcOrd="4" destOrd="0" presId="urn:microsoft.com/office/officeart/2005/8/layout/process2"/>
    <dgm:cxn modelId="{F1B7320A-AF92-460B-AEBC-64FEDC372683}" type="presParOf" srcId="{3C2C2864-68A5-4150-AA51-988493F15B0A}" destId="{22409A70-23F9-407F-8D31-B8748AE787FF}" srcOrd="5" destOrd="0" presId="urn:microsoft.com/office/officeart/2005/8/layout/process2"/>
    <dgm:cxn modelId="{0C76FE78-D1E9-40BA-BB82-8E14392821EB}" type="presParOf" srcId="{22409A70-23F9-407F-8D31-B8748AE787FF}" destId="{FAC8E839-C7D1-471A-A7AC-CCDFD6A43A87}" srcOrd="0" destOrd="0" presId="urn:microsoft.com/office/officeart/2005/8/layout/process2"/>
    <dgm:cxn modelId="{0AC5D4EF-4C5C-4CDC-ADF2-58FE3533956F}" type="presParOf" srcId="{3C2C2864-68A5-4150-AA51-988493F15B0A}" destId="{7ED2D7FA-F47C-41E4-91A8-50E53A707B0C}" srcOrd="6" destOrd="0" presId="urn:microsoft.com/office/officeart/2005/8/layout/process2"/>
    <dgm:cxn modelId="{1BF429F0-2EB6-4675-8959-579637538810}" type="presParOf" srcId="{3C2C2864-68A5-4150-AA51-988493F15B0A}" destId="{6839CCF0-8B73-41DE-A049-B141672924BC}" srcOrd="7" destOrd="0" presId="urn:microsoft.com/office/officeart/2005/8/layout/process2"/>
    <dgm:cxn modelId="{75A5AA1A-539D-4136-8945-05E5AD7976C1}" type="presParOf" srcId="{6839CCF0-8B73-41DE-A049-B141672924BC}" destId="{382EB42E-2DD5-4B98-9AD4-5493317E4C54}" srcOrd="0" destOrd="0" presId="urn:microsoft.com/office/officeart/2005/8/layout/process2"/>
    <dgm:cxn modelId="{6D922495-8207-4697-A775-45A571F35328}" type="presParOf" srcId="{3C2C2864-68A5-4150-AA51-988493F15B0A}" destId="{0C30FF9B-9BD6-43A7-9DF6-E5FFC3B27FD3}" srcOrd="8" destOrd="0" presId="urn:microsoft.com/office/officeart/2005/8/layout/process2"/>
    <dgm:cxn modelId="{C84835C1-F1AF-4337-9E5E-25E554C97174}" type="presParOf" srcId="{3C2C2864-68A5-4150-AA51-988493F15B0A}" destId="{7BB7E761-8DC5-4E3A-9DDB-A28E837D5645}" srcOrd="9" destOrd="0" presId="urn:microsoft.com/office/officeart/2005/8/layout/process2"/>
    <dgm:cxn modelId="{7F62FB7A-F48B-49EF-BD91-EA2EF661467C}" type="presParOf" srcId="{7BB7E761-8DC5-4E3A-9DDB-A28E837D5645}" destId="{BE3E9040-A07B-41AE-A634-0C2E4D2DFD41}" srcOrd="0" destOrd="0" presId="urn:microsoft.com/office/officeart/2005/8/layout/process2"/>
    <dgm:cxn modelId="{C4EF60FA-63C6-43E3-8276-1457EFA418A9}" type="presParOf" srcId="{3C2C2864-68A5-4150-AA51-988493F15B0A}" destId="{3BE2C7DE-1583-4A17-85CC-028936EF6EAD}" srcOrd="10" destOrd="0" presId="urn:microsoft.com/office/officeart/2005/8/layout/process2"/>
    <dgm:cxn modelId="{FBEA5478-06F5-4AE6-B89C-C69D440F5D6F}" type="presParOf" srcId="{3C2C2864-68A5-4150-AA51-988493F15B0A}" destId="{3B95C0CB-76B2-48E4-B54B-0BF92AB19715}" srcOrd="11" destOrd="0" presId="urn:microsoft.com/office/officeart/2005/8/layout/process2"/>
    <dgm:cxn modelId="{F4B56508-602C-4A5D-B5B9-4F89A6E284B8}" type="presParOf" srcId="{3B95C0CB-76B2-48E4-B54B-0BF92AB19715}" destId="{DCEE08F2-94AC-41BE-B8F1-E5C5BB826F59}" srcOrd="0" destOrd="0" presId="urn:microsoft.com/office/officeart/2005/8/layout/process2"/>
    <dgm:cxn modelId="{34DE1548-7DEF-426C-B7F9-398F3C9906D1}" type="presParOf" srcId="{3C2C2864-68A5-4150-AA51-988493F15B0A}" destId="{E0CEA8B3-40D4-47DE-B647-2C3FB6781FB0}" srcOrd="12"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FF1ED8-7261-4C62-B0DF-4D2A750A48F5}">
      <dsp:nvSpPr>
        <dsp:cNvPr id="0" name=""/>
        <dsp:cNvSpPr/>
      </dsp:nvSpPr>
      <dsp:spPr>
        <a:xfrm>
          <a:off x="4561169" y="531"/>
          <a:ext cx="1393260" cy="43502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latinLnBrk="1">
            <a:lnSpc>
              <a:spcPct val="90000"/>
            </a:lnSpc>
            <a:spcBef>
              <a:spcPct val="0"/>
            </a:spcBef>
            <a:spcAft>
              <a:spcPct val="35000"/>
            </a:spcAft>
            <a:buNone/>
          </a:pPr>
          <a:r>
            <a:rPr lang="en-US" altLang="ko-KR" sz="1400" kern="1200" dirty="0"/>
            <a:t>Initialization</a:t>
          </a:r>
          <a:endParaRPr lang="ko-KR" altLang="en-US" sz="1400" kern="1200" dirty="0"/>
        </a:p>
      </dsp:txBody>
      <dsp:txXfrm>
        <a:off x="4573911" y="13273"/>
        <a:ext cx="1367776" cy="409543"/>
      </dsp:txXfrm>
    </dsp:sp>
    <dsp:sp modelId="{3DCF9B24-55C2-46A4-AA3E-3FC13B4366CA}">
      <dsp:nvSpPr>
        <dsp:cNvPr id="0" name=""/>
        <dsp:cNvSpPr/>
      </dsp:nvSpPr>
      <dsp:spPr>
        <a:xfrm rot="5400000">
          <a:off x="5176232" y="446434"/>
          <a:ext cx="163135" cy="19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latinLnBrk="1">
            <a:lnSpc>
              <a:spcPct val="90000"/>
            </a:lnSpc>
            <a:spcBef>
              <a:spcPct val="0"/>
            </a:spcBef>
            <a:spcAft>
              <a:spcPct val="35000"/>
            </a:spcAft>
            <a:buNone/>
          </a:pPr>
          <a:endParaRPr lang="ko-KR" altLang="en-US" sz="500" kern="1200"/>
        </a:p>
      </dsp:txBody>
      <dsp:txXfrm rot="-5400000">
        <a:off x="5199071" y="462747"/>
        <a:ext cx="117458" cy="114195"/>
      </dsp:txXfrm>
    </dsp:sp>
    <dsp:sp modelId="{244D45F7-F99B-4C39-891A-F52BA054FC05}">
      <dsp:nvSpPr>
        <dsp:cNvPr id="0" name=""/>
        <dsp:cNvSpPr/>
      </dsp:nvSpPr>
      <dsp:spPr>
        <a:xfrm>
          <a:off x="4561169" y="653072"/>
          <a:ext cx="1393260" cy="43502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latinLnBrk="1">
            <a:lnSpc>
              <a:spcPct val="90000"/>
            </a:lnSpc>
            <a:spcBef>
              <a:spcPct val="0"/>
            </a:spcBef>
            <a:spcAft>
              <a:spcPct val="35000"/>
            </a:spcAft>
            <a:buNone/>
          </a:pPr>
          <a:r>
            <a:rPr lang="en-US" altLang="ko-KR" sz="1400" kern="1200" dirty="0"/>
            <a:t>Early Update</a:t>
          </a:r>
          <a:endParaRPr lang="ko-KR" altLang="en-US" sz="1400" kern="1200" dirty="0"/>
        </a:p>
      </dsp:txBody>
      <dsp:txXfrm>
        <a:off x="4573911" y="665814"/>
        <a:ext cx="1367776" cy="409543"/>
      </dsp:txXfrm>
    </dsp:sp>
    <dsp:sp modelId="{67AD49C6-0C6A-422D-A534-9B549CD71713}">
      <dsp:nvSpPr>
        <dsp:cNvPr id="0" name=""/>
        <dsp:cNvSpPr/>
      </dsp:nvSpPr>
      <dsp:spPr>
        <a:xfrm rot="5400000">
          <a:off x="5176232" y="1098975"/>
          <a:ext cx="163135" cy="19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latinLnBrk="1">
            <a:lnSpc>
              <a:spcPct val="90000"/>
            </a:lnSpc>
            <a:spcBef>
              <a:spcPct val="0"/>
            </a:spcBef>
            <a:spcAft>
              <a:spcPct val="35000"/>
            </a:spcAft>
            <a:buNone/>
          </a:pPr>
          <a:endParaRPr lang="ko-KR" altLang="en-US" sz="500" kern="1200"/>
        </a:p>
      </dsp:txBody>
      <dsp:txXfrm rot="-5400000">
        <a:off x="5199071" y="1115288"/>
        <a:ext cx="117458" cy="114195"/>
      </dsp:txXfrm>
    </dsp:sp>
    <dsp:sp modelId="{7E7B7C31-FB77-4AEB-925F-22C8D07FD3A7}">
      <dsp:nvSpPr>
        <dsp:cNvPr id="0" name=""/>
        <dsp:cNvSpPr/>
      </dsp:nvSpPr>
      <dsp:spPr>
        <a:xfrm>
          <a:off x="4561169" y="1305613"/>
          <a:ext cx="1393260" cy="43502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latinLnBrk="1">
            <a:lnSpc>
              <a:spcPct val="90000"/>
            </a:lnSpc>
            <a:spcBef>
              <a:spcPct val="0"/>
            </a:spcBef>
            <a:spcAft>
              <a:spcPct val="35000"/>
            </a:spcAft>
            <a:buNone/>
          </a:pPr>
          <a:r>
            <a:rPr lang="en-US" altLang="ko-KR" sz="1400" kern="1200" dirty="0" err="1"/>
            <a:t>FixedUpdate</a:t>
          </a:r>
          <a:endParaRPr lang="ko-KR" altLang="en-US" sz="1400" kern="1200" dirty="0"/>
        </a:p>
      </dsp:txBody>
      <dsp:txXfrm>
        <a:off x="4573911" y="1318355"/>
        <a:ext cx="1367776" cy="409543"/>
      </dsp:txXfrm>
    </dsp:sp>
    <dsp:sp modelId="{22409A70-23F9-407F-8D31-B8748AE787FF}">
      <dsp:nvSpPr>
        <dsp:cNvPr id="0" name=""/>
        <dsp:cNvSpPr/>
      </dsp:nvSpPr>
      <dsp:spPr>
        <a:xfrm rot="5400000">
          <a:off x="5176232" y="1751517"/>
          <a:ext cx="163135" cy="19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latinLnBrk="1">
            <a:lnSpc>
              <a:spcPct val="90000"/>
            </a:lnSpc>
            <a:spcBef>
              <a:spcPct val="0"/>
            </a:spcBef>
            <a:spcAft>
              <a:spcPct val="35000"/>
            </a:spcAft>
            <a:buNone/>
          </a:pPr>
          <a:endParaRPr lang="ko-KR" altLang="en-US" sz="500" kern="1200"/>
        </a:p>
      </dsp:txBody>
      <dsp:txXfrm rot="-5400000">
        <a:off x="5199071" y="1767830"/>
        <a:ext cx="117458" cy="114195"/>
      </dsp:txXfrm>
    </dsp:sp>
    <dsp:sp modelId="{7ED2D7FA-F47C-41E4-91A8-50E53A707B0C}">
      <dsp:nvSpPr>
        <dsp:cNvPr id="0" name=""/>
        <dsp:cNvSpPr/>
      </dsp:nvSpPr>
      <dsp:spPr>
        <a:xfrm>
          <a:off x="4561169" y="1958155"/>
          <a:ext cx="1393260" cy="43502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latinLnBrk="1">
            <a:lnSpc>
              <a:spcPct val="90000"/>
            </a:lnSpc>
            <a:spcBef>
              <a:spcPct val="0"/>
            </a:spcBef>
            <a:spcAft>
              <a:spcPct val="35000"/>
            </a:spcAft>
            <a:buNone/>
          </a:pPr>
          <a:r>
            <a:rPr lang="en-US" altLang="ko-KR" sz="1400" kern="1200" dirty="0" err="1"/>
            <a:t>PreUpdate</a:t>
          </a:r>
          <a:endParaRPr lang="ko-KR" altLang="en-US" sz="1400" kern="1200" dirty="0"/>
        </a:p>
      </dsp:txBody>
      <dsp:txXfrm>
        <a:off x="4573911" y="1970897"/>
        <a:ext cx="1367776" cy="409543"/>
      </dsp:txXfrm>
    </dsp:sp>
    <dsp:sp modelId="{6839CCF0-8B73-41DE-A049-B141672924BC}">
      <dsp:nvSpPr>
        <dsp:cNvPr id="0" name=""/>
        <dsp:cNvSpPr/>
      </dsp:nvSpPr>
      <dsp:spPr>
        <a:xfrm rot="5400000">
          <a:off x="5176232" y="2404058"/>
          <a:ext cx="163135" cy="19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latinLnBrk="1">
            <a:lnSpc>
              <a:spcPct val="90000"/>
            </a:lnSpc>
            <a:spcBef>
              <a:spcPct val="0"/>
            </a:spcBef>
            <a:spcAft>
              <a:spcPct val="35000"/>
            </a:spcAft>
            <a:buNone/>
          </a:pPr>
          <a:endParaRPr lang="ko-KR" altLang="en-US" sz="500" kern="1200"/>
        </a:p>
      </dsp:txBody>
      <dsp:txXfrm rot="-5400000">
        <a:off x="5199071" y="2420371"/>
        <a:ext cx="117458" cy="114195"/>
      </dsp:txXfrm>
    </dsp:sp>
    <dsp:sp modelId="{0C30FF9B-9BD6-43A7-9DF6-E5FFC3B27FD3}">
      <dsp:nvSpPr>
        <dsp:cNvPr id="0" name=""/>
        <dsp:cNvSpPr/>
      </dsp:nvSpPr>
      <dsp:spPr>
        <a:xfrm>
          <a:off x="4561169" y="2610696"/>
          <a:ext cx="1393260" cy="43502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latinLnBrk="1">
            <a:lnSpc>
              <a:spcPct val="90000"/>
            </a:lnSpc>
            <a:spcBef>
              <a:spcPct val="0"/>
            </a:spcBef>
            <a:spcAft>
              <a:spcPct val="35000"/>
            </a:spcAft>
            <a:buNone/>
          </a:pPr>
          <a:r>
            <a:rPr lang="en-US" altLang="ko-KR" sz="1400" kern="1200" dirty="0"/>
            <a:t>Update</a:t>
          </a:r>
          <a:endParaRPr lang="ko-KR" altLang="en-US" sz="1400" kern="1200" dirty="0"/>
        </a:p>
      </dsp:txBody>
      <dsp:txXfrm>
        <a:off x="4573911" y="2623438"/>
        <a:ext cx="1367776" cy="409543"/>
      </dsp:txXfrm>
    </dsp:sp>
    <dsp:sp modelId="{7BB7E761-8DC5-4E3A-9DDB-A28E837D5645}">
      <dsp:nvSpPr>
        <dsp:cNvPr id="0" name=""/>
        <dsp:cNvSpPr/>
      </dsp:nvSpPr>
      <dsp:spPr>
        <a:xfrm rot="5400000">
          <a:off x="5176232" y="3056599"/>
          <a:ext cx="163135" cy="19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latinLnBrk="1">
            <a:lnSpc>
              <a:spcPct val="90000"/>
            </a:lnSpc>
            <a:spcBef>
              <a:spcPct val="0"/>
            </a:spcBef>
            <a:spcAft>
              <a:spcPct val="35000"/>
            </a:spcAft>
            <a:buNone/>
          </a:pPr>
          <a:endParaRPr lang="ko-KR" altLang="en-US" sz="500" kern="1200"/>
        </a:p>
      </dsp:txBody>
      <dsp:txXfrm rot="-5400000">
        <a:off x="5199071" y="3072912"/>
        <a:ext cx="117458" cy="114195"/>
      </dsp:txXfrm>
    </dsp:sp>
    <dsp:sp modelId="{3BE2C7DE-1583-4A17-85CC-028936EF6EAD}">
      <dsp:nvSpPr>
        <dsp:cNvPr id="0" name=""/>
        <dsp:cNvSpPr/>
      </dsp:nvSpPr>
      <dsp:spPr>
        <a:xfrm>
          <a:off x="4561169" y="3263237"/>
          <a:ext cx="1393260" cy="43502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latinLnBrk="1">
            <a:lnSpc>
              <a:spcPct val="90000"/>
            </a:lnSpc>
            <a:spcBef>
              <a:spcPct val="0"/>
            </a:spcBef>
            <a:spcAft>
              <a:spcPct val="35000"/>
            </a:spcAft>
            <a:buNone/>
          </a:pPr>
          <a:r>
            <a:rPr lang="en-US" altLang="ko-KR" sz="1400" kern="1200" dirty="0" err="1"/>
            <a:t>PreLateUpdate</a:t>
          </a:r>
          <a:endParaRPr lang="ko-KR" altLang="en-US" sz="1400" kern="1200" dirty="0"/>
        </a:p>
      </dsp:txBody>
      <dsp:txXfrm>
        <a:off x="4573911" y="3275979"/>
        <a:ext cx="1367776" cy="409543"/>
      </dsp:txXfrm>
    </dsp:sp>
    <dsp:sp modelId="{3B95C0CB-76B2-48E4-B54B-0BF92AB19715}">
      <dsp:nvSpPr>
        <dsp:cNvPr id="0" name=""/>
        <dsp:cNvSpPr/>
      </dsp:nvSpPr>
      <dsp:spPr>
        <a:xfrm rot="5400000">
          <a:off x="5176232" y="3709141"/>
          <a:ext cx="163135" cy="19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latinLnBrk="1">
            <a:lnSpc>
              <a:spcPct val="90000"/>
            </a:lnSpc>
            <a:spcBef>
              <a:spcPct val="0"/>
            </a:spcBef>
            <a:spcAft>
              <a:spcPct val="35000"/>
            </a:spcAft>
            <a:buNone/>
          </a:pPr>
          <a:endParaRPr lang="ko-KR" altLang="en-US" sz="500" kern="1200"/>
        </a:p>
      </dsp:txBody>
      <dsp:txXfrm rot="-5400000">
        <a:off x="5199071" y="3725454"/>
        <a:ext cx="117458" cy="114195"/>
      </dsp:txXfrm>
    </dsp:sp>
    <dsp:sp modelId="{E0CEA8B3-40D4-47DE-B647-2C3FB6781FB0}">
      <dsp:nvSpPr>
        <dsp:cNvPr id="0" name=""/>
        <dsp:cNvSpPr/>
      </dsp:nvSpPr>
      <dsp:spPr>
        <a:xfrm>
          <a:off x="4561169" y="3915779"/>
          <a:ext cx="1393260" cy="43502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latinLnBrk="1">
            <a:lnSpc>
              <a:spcPct val="90000"/>
            </a:lnSpc>
            <a:spcBef>
              <a:spcPct val="0"/>
            </a:spcBef>
            <a:spcAft>
              <a:spcPct val="35000"/>
            </a:spcAft>
            <a:buNone/>
          </a:pPr>
          <a:r>
            <a:rPr lang="en-US" altLang="ko-KR" sz="1400" kern="1200" dirty="0" err="1"/>
            <a:t>PostLateUpdate</a:t>
          </a:r>
          <a:endParaRPr lang="ko-KR" altLang="en-US" sz="1400" kern="1200" dirty="0"/>
        </a:p>
      </dsp:txBody>
      <dsp:txXfrm>
        <a:off x="4573911" y="3928521"/>
        <a:ext cx="1367776" cy="409543"/>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49688" y="0"/>
            <a:ext cx="2946400" cy="496888"/>
          </a:xfrm>
          <a:prstGeom prst="rect">
            <a:avLst/>
          </a:prstGeom>
        </p:spPr>
        <p:txBody>
          <a:bodyPr vert="horz" lIns="91440" tIns="45720" rIns="91440" bIns="45720" rtlCol="0"/>
          <a:lstStyle>
            <a:lvl1pPr algn="r">
              <a:defRPr sz="1200"/>
            </a:lvl1pPr>
          </a:lstStyle>
          <a:p>
            <a:fld id="{B720639D-481D-4846-B978-CD06295AA0F6}" type="datetimeFigureOut">
              <a:rPr lang="ko-KR" altLang="en-US" smtClean="0"/>
              <a:t>2023-11-21</a:t>
            </a:fld>
            <a:endParaRPr lang="ko-KR" altLang="en-US"/>
          </a:p>
        </p:txBody>
      </p:sp>
      <p:sp>
        <p:nvSpPr>
          <p:cNvPr id="4" name="슬라이드 이미지 개체 틀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450" y="4776788"/>
            <a:ext cx="5438775" cy="3908425"/>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9429750"/>
            <a:ext cx="2946400" cy="496888"/>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49688" y="9429750"/>
            <a:ext cx="2946400" cy="496888"/>
          </a:xfrm>
          <a:prstGeom prst="rect">
            <a:avLst/>
          </a:prstGeom>
        </p:spPr>
        <p:txBody>
          <a:bodyPr vert="horz" lIns="91440" tIns="45720" rIns="91440" bIns="45720" rtlCol="0" anchor="b"/>
          <a:lstStyle>
            <a:lvl1pPr algn="r">
              <a:defRPr sz="1200"/>
            </a:lvl1pPr>
          </a:lstStyle>
          <a:p>
            <a:fld id="{3E945F8D-5A97-4396-AD7C-C3AEB4C27578}" type="slidenum">
              <a:rPr lang="ko-KR" altLang="en-US" smtClean="0"/>
              <a:t>‹#›</a:t>
            </a:fld>
            <a:endParaRPr lang="ko-KR" altLang="en-US"/>
          </a:p>
        </p:txBody>
      </p:sp>
    </p:spTree>
    <p:extLst>
      <p:ext uri="{BB962C8B-B14F-4D97-AF65-F5344CB8AC3E}">
        <p14:creationId xmlns:p14="http://schemas.microsoft.com/office/powerpoint/2010/main" val="112172914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4FD8D97-45F6-4286-A12A-BF7AFE036385}"/>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260C6792-224B-470D-8372-8335C2A4A2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1369EFE9-8414-4751-A83A-8AF4940F90EC}"/>
              </a:ext>
            </a:extLst>
          </p:cNvPr>
          <p:cNvSpPr>
            <a:spLocks noGrp="1"/>
          </p:cNvSpPr>
          <p:nvPr>
            <p:ph type="dt" sz="half" idx="10"/>
          </p:nvPr>
        </p:nvSpPr>
        <p:spPr/>
        <p:txBody>
          <a:bodyPr/>
          <a:lstStyle/>
          <a:p>
            <a:fld id="{AEF9CE87-FA34-49E4-8D04-D3C5687A28E9}" type="datetime1">
              <a:rPr lang="ko-KR" altLang="en-US" smtClean="0"/>
              <a:t>2023-11-21</a:t>
            </a:fld>
            <a:endParaRPr lang="ko-KR" altLang="en-US"/>
          </a:p>
        </p:txBody>
      </p:sp>
      <p:sp>
        <p:nvSpPr>
          <p:cNvPr id="5" name="바닥글 개체 틀 4">
            <a:extLst>
              <a:ext uri="{FF2B5EF4-FFF2-40B4-BE49-F238E27FC236}">
                <a16:creationId xmlns:a16="http://schemas.microsoft.com/office/drawing/2014/main" id="{81B0BFCF-6EFE-4EB3-8DA2-25ED249BB334}"/>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B8496F39-4227-4080-9E33-F16B49732114}"/>
              </a:ext>
            </a:extLst>
          </p:cNvPr>
          <p:cNvSpPr>
            <a:spLocks noGrp="1"/>
          </p:cNvSpPr>
          <p:nvPr>
            <p:ph type="sldNum" sz="quarter" idx="12"/>
          </p:nvPr>
        </p:nvSpPr>
        <p:spPr/>
        <p:txBody>
          <a:bodyPr/>
          <a:lstStyle/>
          <a:p>
            <a:fld id="{FABEA76D-AC0B-4A8D-A15D-FF0B16DFADCB}" type="slidenum">
              <a:rPr lang="ko-KR" altLang="en-US" smtClean="0"/>
              <a:t>‹#›</a:t>
            </a:fld>
            <a:endParaRPr lang="ko-KR" altLang="en-US"/>
          </a:p>
        </p:txBody>
      </p:sp>
    </p:spTree>
    <p:extLst>
      <p:ext uri="{BB962C8B-B14F-4D97-AF65-F5344CB8AC3E}">
        <p14:creationId xmlns:p14="http://schemas.microsoft.com/office/powerpoint/2010/main" val="1270723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8B31114-DA58-46DD-A599-21D640FFC234}"/>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EAEBCF67-58C0-4EEE-A39C-5BCD5346C50D}"/>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FB4B169E-5AB4-40A9-9EBE-55DB59927F3B}"/>
              </a:ext>
            </a:extLst>
          </p:cNvPr>
          <p:cNvSpPr>
            <a:spLocks noGrp="1"/>
          </p:cNvSpPr>
          <p:nvPr>
            <p:ph type="dt" sz="half" idx="10"/>
          </p:nvPr>
        </p:nvSpPr>
        <p:spPr/>
        <p:txBody>
          <a:bodyPr/>
          <a:lstStyle/>
          <a:p>
            <a:fld id="{3C0E5DAC-BB63-494B-B927-C2C979F99226}" type="datetime1">
              <a:rPr lang="ko-KR" altLang="en-US" smtClean="0"/>
              <a:t>2023-11-21</a:t>
            </a:fld>
            <a:endParaRPr lang="ko-KR" altLang="en-US"/>
          </a:p>
        </p:txBody>
      </p:sp>
      <p:sp>
        <p:nvSpPr>
          <p:cNvPr id="5" name="바닥글 개체 틀 4">
            <a:extLst>
              <a:ext uri="{FF2B5EF4-FFF2-40B4-BE49-F238E27FC236}">
                <a16:creationId xmlns:a16="http://schemas.microsoft.com/office/drawing/2014/main" id="{FF73C20A-0948-428A-BCD0-CD285140E082}"/>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75608740-E831-4315-8559-37528A34A66B}"/>
              </a:ext>
            </a:extLst>
          </p:cNvPr>
          <p:cNvSpPr>
            <a:spLocks noGrp="1"/>
          </p:cNvSpPr>
          <p:nvPr>
            <p:ph type="sldNum" sz="quarter" idx="12"/>
          </p:nvPr>
        </p:nvSpPr>
        <p:spPr/>
        <p:txBody>
          <a:bodyPr/>
          <a:lstStyle/>
          <a:p>
            <a:fld id="{FABEA76D-AC0B-4A8D-A15D-FF0B16DFADCB}" type="slidenum">
              <a:rPr lang="ko-KR" altLang="en-US" smtClean="0"/>
              <a:t>‹#›</a:t>
            </a:fld>
            <a:endParaRPr lang="ko-KR" altLang="en-US"/>
          </a:p>
        </p:txBody>
      </p:sp>
    </p:spTree>
    <p:extLst>
      <p:ext uri="{BB962C8B-B14F-4D97-AF65-F5344CB8AC3E}">
        <p14:creationId xmlns:p14="http://schemas.microsoft.com/office/powerpoint/2010/main" val="225967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8D34EC3B-4585-4890-8566-909F94B71502}"/>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0295C58A-1FD3-40D0-AD05-D3736FDC4207}"/>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B9E7C12-AB8C-4C0F-986D-1214D60C59DC}"/>
              </a:ext>
            </a:extLst>
          </p:cNvPr>
          <p:cNvSpPr>
            <a:spLocks noGrp="1"/>
          </p:cNvSpPr>
          <p:nvPr>
            <p:ph type="dt" sz="half" idx="10"/>
          </p:nvPr>
        </p:nvSpPr>
        <p:spPr/>
        <p:txBody>
          <a:bodyPr/>
          <a:lstStyle/>
          <a:p>
            <a:fld id="{68AC1551-1942-49FA-8AD9-6511F343B4EB}" type="datetime1">
              <a:rPr lang="ko-KR" altLang="en-US" smtClean="0"/>
              <a:t>2023-11-21</a:t>
            </a:fld>
            <a:endParaRPr lang="ko-KR" altLang="en-US"/>
          </a:p>
        </p:txBody>
      </p:sp>
      <p:sp>
        <p:nvSpPr>
          <p:cNvPr id="5" name="바닥글 개체 틀 4">
            <a:extLst>
              <a:ext uri="{FF2B5EF4-FFF2-40B4-BE49-F238E27FC236}">
                <a16:creationId xmlns:a16="http://schemas.microsoft.com/office/drawing/2014/main" id="{CCE33BD0-AFE1-44D5-AC81-A3A71256A4E2}"/>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77104FB0-BC18-4C2B-A29A-7DB994694276}"/>
              </a:ext>
            </a:extLst>
          </p:cNvPr>
          <p:cNvSpPr>
            <a:spLocks noGrp="1"/>
          </p:cNvSpPr>
          <p:nvPr>
            <p:ph type="sldNum" sz="quarter" idx="12"/>
          </p:nvPr>
        </p:nvSpPr>
        <p:spPr/>
        <p:txBody>
          <a:bodyPr/>
          <a:lstStyle/>
          <a:p>
            <a:fld id="{FABEA76D-AC0B-4A8D-A15D-FF0B16DFADCB}" type="slidenum">
              <a:rPr lang="ko-KR" altLang="en-US" smtClean="0"/>
              <a:t>‹#›</a:t>
            </a:fld>
            <a:endParaRPr lang="ko-KR" altLang="en-US"/>
          </a:p>
        </p:txBody>
      </p:sp>
    </p:spTree>
    <p:extLst>
      <p:ext uri="{BB962C8B-B14F-4D97-AF65-F5344CB8AC3E}">
        <p14:creationId xmlns:p14="http://schemas.microsoft.com/office/powerpoint/2010/main" val="1268930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312CB7B-60EF-47FB-B724-CD9754DBAA7B}"/>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60089712-F94B-4919-8790-7AC66DC7C4C5}"/>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72DBFA44-BDC1-4FAE-A38D-574AE05D0871}"/>
              </a:ext>
            </a:extLst>
          </p:cNvPr>
          <p:cNvSpPr>
            <a:spLocks noGrp="1"/>
          </p:cNvSpPr>
          <p:nvPr>
            <p:ph type="dt" sz="half" idx="10"/>
          </p:nvPr>
        </p:nvSpPr>
        <p:spPr/>
        <p:txBody>
          <a:bodyPr/>
          <a:lstStyle/>
          <a:p>
            <a:fld id="{BD1C7B8D-E721-459B-8FE8-91D29605EF22}" type="datetime1">
              <a:rPr lang="ko-KR" altLang="en-US" smtClean="0"/>
              <a:t>2023-11-21</a:t>
            </a:fld>
            <a:endParaRPr lang="ko-KR" altLang="en-US"/>
          </a:p>
        </p:txBody>
      </p:sp>
      <p:sp>
        <p:nvSpPr>
          <p:cNvPr id="5" name="바닥글 개체 틀 4">
            <a:extLst>
              <a:ext uri="{FF2B5EF4-FFF2-40B4-BE49-F238E27FC236}">
                <a16:creationId xmlns:a16="http://schemas.microsoft.com/office/drawing/2014/main" id="{07CF591B-45FD-406A-80F2-467F3A43045D}"/>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9667F0BC-78F7-4A18-A55F-F97783E4A164}"/>
              </a:ext>
            </a:extLst>
          </p:cNvPr>
          <p:cNvSpPr>
            <a:spLocks noGrp="1"/>
          </p:cNvSpPr>
          <p:nvPr>
            <p:ph type="sldNum" sz="quarter" idx="12"/>
          </p:nvPr>
        </p:nvSpPr>
        <p:spPr/>
        <p:txBody>
          <a:bodyPr/>
          <a:lstStyle/>
          <a:p>
            <a:fld id="{FABEA76D-AC0B-4A8D-A15D-FF0B16DFADCB}" type="slidenum">
              <a:rPr lang="ko-KR" altLang="en-US" smtClean="0"/>
              <a:t>‹#›</a:t>
            </a:fld>
            <a:endParaRPr lang="ko-KR" altLang="en-US"/>
          </a:p>
        </p:txBody>
      </p:sp>
    </p:spTree>
    <p:extLst>
      <p:ext uri="{BB962C8B-B14F-4D97-AF65-F5344CB8AC3E}">
        <p14:creationId xmlns:p14="http://schemas.microsoft.com/office/powerpoint/2010/main" val="1566843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796B42B-1081-47E0-8C1F-9D0936A0DBBF}"/>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3C7B8E18-60A9-49F5-A726-C8C89CBFB0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EE2BD8AC-5FA0-4713-A3AC-2255B8971513}"/>
              </a:ext>
            </a:extLst>
          </p:cNvPr>
          <p:cNvSpPr>
            <a:spLocks noGrp="1"/>
          </p:cNvSpPr>
          <p:nvPr>
            <p:ph type="dt" sz="half" idx="10"/>
          </p:nvPr>
        </p:nvSpPr>
        <p:spPr/>
        <p:txBody>
          <a:bodyPr/>
          <a:lstStyle/>
          <a:p>
            <a:fld id="{E283B890-09C3-47C5-85C0-90C7F3BE9D23}" type="datetime1">
              <a:rPr lang="ko-KR" altLang="en-US" smtClean="0"/>
              <a:t>2023-11-21</a:t>
            </a:fld>
            <a:endParaRPr lang="ko-KR" altLang="en-US"/>
          </a:p>
        </p:txBody>
      </p:sp>
      <p:sp>
        <p:nvSpPr>
          <p:cNvPr id="5" name="바닥글 개체 틀 4">
            <a:extLst>
              <a:ext uri="{FF2B5EF4-FFF2-40B4-BE49-F238E27FC236}">
                <a16:creationId xmlns:a16="http://schemas.microsoft.com/office/drawing/2014/main" id="{0017FEAA-B9E1-441A-84FD-D9433C7F8BF7}"/>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C8B60C7F-A4FF-42F2-8C94-6D509DA201C1}"/>
              </a:ext>
            </a:extLst>
          </p:cNvPr>
          <p:cNvSpPr>
            <a:spLocks noGrp="1"/>
          </p:cNvSpPr>
          <p:nvPr>
            <p:ph type="sldNum" sz="quarter" idx="12"/>
          </p:nvPr>
        </p:nvSpPr>
        <p:spPr/>
        <p:txBody>
          <a:bodyPr/>
          <a:lstStyle/>
          <a:p>
            <a:fld id="{FABEA76D-AC0B-4A8D-A15D-FF0B16DFADCB}" type="slidenum">
              <a:rPr lang="ko-KR" altLang="en-US" smtClean="0"/>
              <a:t>‹#›</a:t>
            </a:fld>
            <a:endParaRPr lang="ko-KR" altLang="en-US"/>
          </a:p>
        </p:txBody>
      </p:sp>
    </p:spTree>
    <p:extLst>
      <p:ext uri="{BB962C8B-B14F-4D97-AF65-F5344CB8AC3E}">
        <p14:creationId xmlns:p14="http://schemas.microsoft.com/office/powerpoint/2010/main" val="2967110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3644DDE-BFD3-48CA-B4C3-BBC91AF43376}"/>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FAD5E7C-BD6E-43BB-8C9F-7260D3D67E83}"/>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1BD9C091-133E-4A68-84C8-21A3CEB6A114}"/>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607ECDFE-AE23-470F-BC5D-9BFD9106CF8B}"/>
              </a:ext>
            </a:extLst>
          </p:cNvPr>
          <p:cNvSpPr>
            <a:spLocks noGrp="1"/>
          </p:cNvSpPr>
          <p:nvPr>
            <p:ph type="dt" sz="half" idx="10"/>
          </p:nvPr>
        </p:nvSpPr>
        <p:spPr/>
        <p:txBody>
          <a:bodyPr/>
          <a:lstStyle/>
          <a:p>
            <a:fld id="{076DF5F5-4325-4699-A59D-9A9BA86142B4}" type="datetime1">
              <a:rPr lang="ko-KR" altLang="en-US" smtClean="0"/>
              <a:t>2023-11-21</a:t>
            </a:fld>
            <a:endParaRPr lang="ko-KR" altLang="en-US"/>
          </a:p>
        </p:txBody>
      </p:sp>
      <p:sp>
        <p:nvSpPr>
          <p:cNvPr id="6" name="바닥글 개체 틀 5">
            <a:extLst>
              <a:ext uri="{FF2B5EF4-FFF2-40B4-BE49-F238E27FC236}">
                <a16:creationId xmlns:a16="http://schemas.microsoft.com/office/drawing/2014/main" id="{531D294F-53E0-46E4-AFC2-B48110436FFF}"/>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7" name="슬라이드 번호 개체 틀 6">
            <a:extLst>
              <a:ext uri="{FF2B5EF4-FFF2-40B4-BE49-F238E27FC236}">
                <a16:creationId xmlns:a16="http://schemas.microsoft.com/office/drawing/2014/main" id="{626A880E-A564-4C53-8EE1-51AC74C79340}"/>
              </a:ext>
            </a:extLst>
          </p:cNvPr>
          <p:cNvSpPr>
            <a:spLocks noGrp="1"/>
          </p:cNvSpPr>
          <p:nvPr>
            <p:ph type="sldNum" sz="quarter" idx="12"/>
          </p:nvPr>
        </p:nvSpPr>
        <p:spPr/>
        <p:txBody>
          <a:bodyPr/>
          <a:lstStyle/>
          <a:p>
            <a:fld id="{FABEA76D-AC0B-4A8D-A15D-FF0B16DFADCB}" type="slidenum">
              <a:rPr lang="ko-KR" altLang="en-US" smtClean="0"/>
              <a:t>‹#›</a:t>
            </a:fld>
            <a:endParaRPr lang="ko-KR" altLang="en-US"/>
          </a:p>
        </p:txBody>
      </p:sp>
    </p:spTree>
    <p:extLst>
      <p:ext uri="{BB962C8B-B14F-4D97-AF65-F5344CB8AC3E}">
        <p14:creationId xmlns:p14="http://schemas.microsoft.com/office/powerpoint/2010/main" val="1990007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CAE1B2A-220A-435B-BA60-90C933396866}"/>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4A2E01BB-7BBA-467E-A918-8178D161D1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FCACCE5B-C7DB-491C-B3AC-986B201CF34A}"/>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74C7DAF6-B407-46D9-A16A-AD6F2D2A0C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1C3E7F83-3BC3-47ED-A366-0FF68E8AA92C}"/>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D03F70AE-56D8-40D6-B0F5-668392ACECD8}"/>
              </a:ext>
            </a:extLst>
          </p:cNvPr>
          <p:cNvSpPr>
            <a:spLocks noGrp="1"/>
          </p:cNvSpPr>
          <p:nvPr>
            <p:ph type="dt" sz="half" idx="10"/>
          </p:nvPr>
        </p:nvSpPr>
        <p:spPr/>
        <p:txBody>
          <a:bodyPr/>
          <a:lstStyle/>
          <a:p>
            <a:fld id="{98A0BE87-F6DA-4877-AB4A-24D5185CF92D}" type="datetime1">
              <a:rPr lang="ko-KR" altLang="en-US" smtClean="0"/>
              <a:t>2023-11-21</a:t>
            </a:fld>
            <a:endParaRPr lang="ko-KR" altLang="en-US"/>
          </a:p>
        </p:txBody>
      </p:sp>
      <p:sp>
        <p:nvSpPr>
          <p:cNvPr id="8" name="바닥글 개체 틀 7">
            <a:extLst>
              <a:ext uri="{FF2B5EF4-FFF2-40B4-BE49-F238E27FC236}">
                <a16:creationId xmlns:a16="http://schemas.microsoft.com/office/drawing/2014/main" id="{9419C68E-436E-47E6-ABE0-8575FA36C0BD}"/>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9" name="슬라이드 번호 개체 틀 8">
            <a:extLst>
              <a:ext uri="{FF2B5EF4-FFF2-40B4-BE49-F238E27FC236}">
                <a16:creationId xmlns:a16="http://schemas.microsoft.com/office/drawing/2014/main" id="{2ECD4D4D-D85B-469B-9DD8-2A4BF65C10A7}"/>
              </a:ext>
            </a:extLst>
          </p:cNvPr>
          <p:cNvSpPr>
            <a:spLocks noGrp="1"/>
          </p:cNvSpPr>
          <p:nvPr>
            <p:ph type="sldNum" sz="quarter" idx="12"/>
          </p:nvPr>
        </p:nvSpPr>
        <p:spPr/>
        <p:txBody>
          <a:bodyPr/>
          <a:lstStyle/>
          <a:p>
            <a:fld id="{FABEA76D-AC0B-4A8D-A15D-FF0B16DFADCB}" type="slidenum">
              <a:rPr lang="ko-KR" altLang="en-US" smtClean="0"/>
              <a:t>‹#›</a:t>
            </a:fld>
            <a:endParaRPr lang="ko-KR" altLang="en-US"/>
          </a:p>
        </p:txBody>
      </p:sp>
    </p:spTree>
    <p:extLst>
      <p:ext uri="{BB962C8B-B14F-4D97-AF65-F5344CB8AC3E}">
        <p14:creationId xmlns:p14="http://schemas.microsoft.com/office/powerpoint/2010/main" val="41618806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474B8AD-DCA6-4DFF-8A01-37D3B454404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68B6A8F3-2D76-4B55-9500-22E964F01EF5}"/>
              </a:ext>
            </a:extLst>
          </p:cNvPr>
          <p:cNvSpPr>
            <a:spLocks noGrp="1"/>
          </p:cNvSpPr>
          <p:nvPr>
            <p:ph type="dt" sz="half" idx="10"/>
          </p:nvPr>
        </p:nvSpPr>
        <p:spPr/>
        <p:txBody>
          <a:bodyPr/>
          <a:lstStyle/>
          <a:p>
            <a:fld id="{C8FE608B-B5DD-4CDA-937C-B74ECCCB4F90}" type="datetime1">
              <a:rPr lang="ko-KR" altLang="en-US" smtClean="0"/>
              <a:t>2023-11-21</a:t>
            </a:fld>
            <a:endParaRPr lang="ko-KR" altLang="en-US"/>
          </a:p>
        </p:txBody>
      </p:sp>
      <p:sp>
        <p:nvSpPr>
          <p:cNvPr id="4" name="바닥글 개체 틀 3">
            <a:extLst>
              <a:ext uri="{FF2B5EF4-FFF2-40B4-BE49-F238E27FC236}">
                <a16:creationId xmlns:a16="http://schemas.microsoft.com/office/drawing/2014/main" id="{E02F7115-03D5-4960-AD57-83AC4191608F}"/>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5" name="슬라이드 번호 개체 틀 4">
            <a:extLst>
              <a:ext uri="{FF2B5EF4-FFF2-40B4-BE49-F238E27FC236}">
                <a16:creationId xmlns:a16="http://schemas.microsoft.com/office/drawing/2014/main" id="{45A4616E-C09C-49A5-9B46-018DCE3B2723}"/>
              </a:ext>
            </a:extLst>
          </p:cNvPr>
          <p:cNvSpPr>
            <a:spLocks noGrp="1"/>
          </p:cNvSpPr>
          <p:nvPr>
            <p:ph type="sldNum" sz="quarter" idx="12"/>
          </p:nvPr>
        </p:nvSpPr>
        <p:spPr/>
        <p:txBody>
          <a:bodyPr/>
          <a:lstStyle/>
          <a:p>
            <a:fld id="{FABEA76D-AC0B-4A8D-A15D-FF0B16DFADCB}" type="slidenum">
              <a:rPr lang="ko-KR" altLang="en-US" smtClean="0"/>
              <a:t>‹#›</a:t>
            </a:fld>
            <a:endParaRPr lang="ko-KR" altLang="en-US"/>
          </a:p>
        </p:txBody>
      </p:sp>
    </p:spTree>
    <p:extLst>
      <p:ext uri="{BB962C8B-B14F-4D97-AF65-F5344CB8AC3E}">
        <p14:creationId xmlns:p14="http://schemas.microsoft.com/office/powerpoint/2010/main" val="838780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2779E761-9420-4012-97BC-5AC075E9AA0C}"/>
              </a:ext>
            </a:extLst>
          </p:cNvPr>
          <p:cNvSpPr>
            <a:spLocks noGrp="1"/>
          </p:cNvSpPr>
          <p:nvPr>
            <p:ph type="dt" sz="half" idx="10"/>
          </p:nvPr>
        </p:nvSpPr>
        <p:spPr/>
        <p:txBody>
          <a:bodyPr/>
          <a:lstStyle/>
          <a:p>
            <a:fld id="{A85421C1-B4B7-45D8-8A04-5CD6955E72DE}" type="datetime1">
              <a:rPr lang="ko-KR" altLang="en-US" smtClean="0"/>
              <a:t>2023-11-21</a:t>
            </a:fld>
            <a:endParaRPr lang="ko-KR" altLang="en-US"/>
          </a:p>
        </p:txBody>
      </p:sp>
      <p:sp>
        <p:nvSpPr>
          <p:cNvPr id="3" name="바닥글 개체 틀 2">
            <a:extLst>
              <a:ext uri="{FF2B5EF4-FFF2-40B4-BE49-F238E27FC236}">
                <a16:creationId xmlns:a16="http://schemas.microsoft.com/office/drawing/2014/main" id="{3D73FA8D-5411-4BB3-A2A2-D5758B4317AC}"/>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4" name="슬라이드 번호 개체 틀 3">
            <a:extLst>
              <a:ext uri="{FF2B5EF4-FFF2-40B4-BE49-F238E27FC236}">
                <a16:creationId xmlns:a16="http://schemas.microsoft.com/office/drawing/2014/main" id="{0B9EB728-B049-4A05-BA64-3FC433DD31D1}"/>
              </a:ext>
            </a:extLst>
          </p:cNvPr>
          <p:cNvSpPr>
            <a:spLocks noGrp="1"/>
          </p:cNvSpPr>
          <p:nvPr>
            <p:ph type="sldNum" sz="quarter" idx="12"/>
          </p:nvPr>
        </p:nvSpPr>
        <p:spPr/>
        <p:txBody>
          <a:bodyPr/>
          <a:lstStyle/>
          <a:p>
            <a:fld id="{FABEA76D-AC0B-4A8D-A15D-FF0B16DFADCB}" type="slidenum">
              <a:rPr lang="ko-KR" altLang="en-US" smtClean="0"/>
              <a:t>‹#›</a:t>
            </a:fld>
            <a:endParaRPr lang="ko-KR" altLang="en-US"/>
          </a:p>
        </p:txBody>
      </p:sp>
    </p:spTree>
    <p:extLst>
      <p:ext uri="{BB962C8B-B14F-4D97-AF65-F5344CB8AC3E}">
        <p14:creationId xmlns:p14="http://schemas.microsoft.com/office/powerpoint/2010/main" val="4260577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50E87F-7284-4137-828D-9B5931C964A8}"/>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BBC7DAD2-6C96-476D-9BF8-9280EC9680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363EA553-B91A-4D90-A504-D0D4A4A889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97064B2D-6D93-445C-B909-F836494B1F17}"/>
              </a:ext>
            </a:extLst>
          </p:cNvPr>
          <p:cNvSpPr>
            <a:spLocks noGrp="1"/>
          </p:cNvSpPr>
          <p:nvPr>
            <p:ph type="dt" sz="half" idx="10"/>
          </p:nvPr>
        </p:nvSpPr>
        <p:spPr/>
        <p:txBody>
          <a:bodyPr/>
          <a:lstStyle/>
          <a:p>
            <a:fld id="{30DF4BE1-424F-4109-86E0-DF2598CBE990}" type="datetime1">
              <a:rPr lang="ko-KR" altLang="en-US" smtClean="0"/>
              <a:t>2023-11-21</a:t>
            </a:fld>
            <a:endParaRPr lang="ko-KR" altLang="en-US"/>
          </a:p>
        </p:txBody>
      </p:sp>
      <p:sp>
        <p:nvSpPr>
          <p:cNvPr id="6" name="바닥글 개체 틀 5">
            <a:extLst>
              <a:ext uri="{FF2B5EF4-FFF2-40B4-BE49-F238E27FC236}">
                <a16:creationId xmlns:a16="http://schemas.microsoft.com/office/drawing/2014/main" id="{30B2DD0B-4304-4E7B-B730-6197FDD85D32}"/>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7" name="슬라이드 번호 개체 틀 6">
            <a:extLst>
              <a:ext uri="{FF2B5EF4-FFF2-40B4-BE49-F238E27FC236}">
                <a16:creationId xmlns:a16="http://schemas.microsoft.com/office/drawing/2014/main" id="{43BF37F1-ACE3-4054-BB83-98AED6F45EAE}"/>
              </a:ext>
            </a:extLst>
          </p:cNvPr>
          <p:cNvSpPr>
            <a:spLocks noGrp="1"/>
          </p:cNvSpPr>
          <p:nvPr>
            <p:ph type="sldNum" sz="quarter" idx="12"/>
          </p:nvPr>
        </p:nvSpPr>
        <p:spPr/>
        <p:txBody>
          <a:bodyPr/>
          <a:lstStyle/>
          <a:p>
            <a:fld id="{FABEA76D-AC0B-4A8D-A15D-FF0B16DFADCB}" type="slidenum">
              <a:rPr lang="ko-KR" altLang="en-US" smtClean="0"/>
              <a:t>‹#›</a:t>
            </a:fld>
            <a:endParaRPr lang="ko-KR" altLang="en-US"/>
          </a:p>
        </p:txBody>
      </p:sp>
    </p:spTree>
    <p:extLst>
      <p:ext uri="{BB962C8B-B14F-4D97-AF65-F5344CB8AC3E}">
        <p14:creationId xmlns:p14="http://schemas.microsoft.com/office/powerpoint/2010/main" val="2377135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04A7846-05A1-43D8-8192-DF359C3E9E51}"/>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EB7BF1F0-7CF6-47FA-8568-AA99D6737A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5AD1C78E-990D-4B6F-BC32-B0ACFD3011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3EB05D8E-42AA-4651-9F25-B684A116C313}"/>
              </a:ext>
            </a:extLst>
          </p:cNvPr>
          <p:cNvSpPr>
            <a:spLocks noGrp="1"/>
          </p:cNvSpPr>
          <p:nvPr>
            <p:ph type="dt" sz="half" idx="10"/>
          </p:nvPr>
        </p:nvSpPr>
        <p:spPr/>
        <p:txBody>
          <a:bodyPr/>
          <a:lstStyle/>
          <a:p>
            <a:fld id="{C26EA5C5-517A-46F0-A24C-448F3B11D2AF}" type="datetime1">
              <a:rPr lang="ko-KR" altLang="en-US" smtClean="0"/>
              <a:t>2023-11-21</a:t>
            </a:fld>
            <a:endParaRPr lang="ko-KR" altLang="en-US"/>
          </a:p>
        </p:txBody>
      </p:sp>
      <p:sp>
        <p:nvSpPr>
          <p:cNvPr id="6" name="바닥글 개체 틀 5">
            <a:extLst>
              <a:ext uri="{FF2B5EF4-FFF2-40B4-BE49-F238E27FC236}">
                <a16:creationId xmlns:a16="http://schemas.microsoft.com/office/drawing/2014/main" id="{C22AB5F6-F19D-4E5E-8F95-C39E4CC19BAF}"/>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7" name="슬라이드 번호 개체 틀 6">
            <a:extLst>
              <a:ext uri="{FF2B5EF4-FFF2-40B4-BE49-F238E27FC236}">
                <a16:creationId xmlns:a16="http://schemas.microsoft.com/office/drawing/2014/main" id="{95857AAA-BA8F-4049-9F88-FF94BABDA8F1}"/>
              </a:ext>
            </a:extLst>
          </p:cNvPr>
          <p:cNvSpPr>
            <a:spLocks noGrp="1"/>
          </p:cNvSpPr>
          <p:nvPr>
            <p:ph type="sldNum" sz="quarter" idx="12"/>
          </p:nvPr>
        </p:nvSpPr>
        <p:spPr/>
        <p:txBody>
          <a:bodyPr/>
          <a:lstStyle/>
          <a:p>
            <a:fld id="{FABEA76D-AC0B-4A8D-A15D-FF0B16DFADCB}" type="slidenum">
              <a:rPr lang="ko-KR" altLang="en-US" smtClean="0"/>
              <a:t>‹#›</a:t>
            </a:fld>
            <a:endParaRPr lang="ko-KR" altLang="en-US"/>
          </a:p>
        </p:txBody>
      </p:sp>
    </p:spTree>
    <p:extLst>
      <p:ext uri="{BB962C8B-B14F-4D97-AF65-F5344CB8AC3E}">
        <p14:creationId xmlns:p14="http://schemas.microsoft.com/office/powerpoint/2010/main" val="4199329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DEF06BCA-78D4-4377-A7BF-20E9F95254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92D2286C-C333-4F75-8D22-79E23DAF31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52C8A5D-A6CF-4C8D-B7E7-684CAE595D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56A4FA-F695-4679-99E7-AE0BD04086EF}" type="datetime1">
              <a:rPr lang="ko-KR" altLang="en-US" smtClean="0"/>
              <a:t>2023-11-21</a:t>
            </a:fld>
            <a:endParaRPr lang="ko-KR" altLang="en-US"/>
          </a:p>
        </p:txBody>
      </p:sp>
      <p:sp>
        <p:nvSpPr>
          <p:cNvPr id="5" name="바닥글 개체 틀 4">
            <a:extLst>
              <a:ext uri="{FF2B5EF4-FFF2-40B4-BE49-F238E27FC236}">
                <a16:creationId xmlns:a16="http://schemas.microsoft.com/office/drawing/2014/main" id="{354ED48D-9B38-47F7-A2DB-DB51A79D36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C969E1B4-DE91-448B-82E2-3D89920446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BEA76D-AC0B-4A8D-A15D-FF0B16DFADCB}" type="slidenum">
              <a:rPr lang="ko-KR" altLang="en-US" smtClean="0"/>
              <a:t>‹#›</a:t>
            </a:fld>
            <a:endParaRPr lang="ko-KR" altLang="en-US"/>
          </a:p>
        </p:txBody>
      </p:sp>
    </p:spTree>
    <p:extLst>
      <p:ext uri="{BB962C8B-B14F-4D97-AF65-F5344CB8AC3E}">
        <p14:creationId xmlns:p14="http://schemas.microsoft.com/office/powerpoint/2010/main" val="1435316104"/>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Lst>
  <p:hf hdr="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docs-multiplayer.unity3d.com/netcode/current/advanced-topics/message-system/serverrpc"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docs-multiplayer.unity3d.com/netcode/current/api/Unity.Netcode.ServerRpcParam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pngall.com/vps-virtual-private-server-png"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freesvg.org/programmer"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pixabay.com/en/tick-mark-right-correct-yes-34977/" TargetMode="External"/><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hyperlink" Target="https://www.pngall.com/wrong-png/download/69030" TargetMode="Externa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docs-multiplayer.unity3d.com/netcode/current/basics/networkvariable" TargetMode="External"/><Relationship Id="rId2" Type="http://schemas.openxmlformats.org/officeDocument/2006/relationships/hyperlink" Target="https://docs-multiplayer.unity3d.com/netcode/current/advanced-topics/messaging-system"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github.com/Unity-Technologies/com.unity.multiplayer.samples.coop/"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3.xml.rels><?xml version="1.0" encoding="UTF-8" standalone="yes"?>
<Relationships xmlns="http://schemas.openxmlformats.org/package/2006/relationships"><Relationship Id="rId3" Type="http://schemas.openxmlformats.org/officeDocument/2006/relationships/hyperlink" Target="https://docs-multiplayer.unity3d.com/netcode/current/advanced-topics/network-update-loop-system/network-update-loop-reference"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docs-multiplayer.unity3d.com/netcode/current/learn/rpcvnetvar"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Unity-Technologies/com.unity.multiplayer.samples.coop/blob/main/Assets/Scripts/Gameplay/UserInput/ClientInputSender.cs" TargetMode="External"/><Relationship Id="rId2" Type="http://schemas.openxmlformats.org/officeDocument/2006/relationships/hyperlink" Target="https://github.com/Unity-Technologies/com.unity.multiplayer.samples.coop/blob/main/Assets/Scripts/Gameplay/GameplayObjects/Character/ServerCharacter.c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docs-multiplayer.unity3d.com/netcode/current/learn/bossroom/bossroom/" TargetMode="External"/><Relationship Id="rId2" Type="http://schemas.openxmlformats.org/officeDocument/2006/relationships/hyperlink" Target="https://unity.com/kr/demos/small-scale-coop-sampl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2589212" y="997527"/>
            <a:ext cx="8915399" cy="2262781"/>
          </a:xfrm>
        </p:spPr>
        <p:txBody>
          <a:bodyPr/>
          <a:lstStyle/>
          <a:p>
            <a:r>
              <a:rPr lang="ko-KR" altLang="en-US" dirty="0"/>
              <a:t>게임엔진</a:t>
            </a:r>
            <a:r>
              <a:rPr lang="en-US" altLang="ko-KR" dirty="0"/>
              <a:t>2</a:t>
            </a:r>
            <a:r>
              <a:rPr lang="ko-KR" altLang="en-US" dirty="0"/>
              <a:t> 제</a:t>
            </a:r>
            <a:r>
              <a:rPr lang="en-US" altLang="ko-KR" dirty="0"/>
              <a:t>12</a:t>
            </a:r>
            <a:r>
              <a:rPr lang="ko-KR" altLang="en-US" dirty="0"/>
              <a:t>주</a:t>
            </a:r>
          </a:p>
        </p:txBody>
      </p:sp>
      <p:sp>
        <p:nvSpPr>
          <p:cNvPr id="3" name="부제목 2"/>
          <p:cNvSpPr>
            <a:spLocks noGrp="1"/>
          </p:cNvSpPr>
          <p:nvPr>
            <p:ph type="subTitle" idx="1"/>
          </p:nvPr>
        </p:nvSpPr>
        <p:spPr>
          <a:xfrm>
            <a:off x="2589213" y="4094017"/>
            <a:ext cx="8915399" cy="2244437"/>
          </a:xfrm>
        </p:spPr>
        <p:txBody>
          <a:bodyPr>
            <a:noAutofit/>
          </a:bodyPr>
          <a:lstStyle/>
          <a:p>
            <a:pPr algn="r"/>
            <a:r>
              <a:rPr lang="en-US" altLang="ko-KR" sz="2800" dirty="0"/>
              <a:t>Messaging </a:t>
            </a:r>
            <a:r>
              <a:rPr lang="en-US" altLang="ko-KR" sz="2800" dirty="0" err="1"/>
              <a:t>Systsm</a:t>
            </a:r>
            <a:endParaRPr lang="en-US" altLang="ko-KR" sz="2800" dirty="0"/>
          </a:p>
          <a:p>
            <a:pPr algn="r"/>
            <a:r>
              <a:rPr lang="ko-KR" altLang="en-US" sz="2800" dirty="0" err="1"/>
              <a:t>드론</a:t>
            </a:r>
            <a:r>
              <a:rPr lang="en-US" altLang="ko-KR" sz="2800" dirty="0"/>
              <a:t>IoT</a:t>
            </a:r>
            <a:r>
              <a:rPr lang="ko-KR" altLang="en-US" sz="2800" dirty="0"/>
              <a:t>시뮬레이션학부</a:t>
            </a:r>
            <a:endParaRPr lang="en-US" altLang="ko-KR" sz="2800" dirty="0"/>
          </a:p>
          <a:p>
            <a:pPr algn="r"/>
            <a:r>
              <a:rPr lang="ko-KR" altLang="en-US" sz="2800" dirty="0"/>
              <a:t>담당교수 </a:t>
            </a:r>
            <a:r>
              <a:rPr lang="en-US" altLang="ko-KR" sz="2800" dirty="0"/>
              <a:t>: </a:t>
            </a:r>
            <a:r>
              <a:rPr lang="ko-KR" altLang="en-US" sz="2800" dirty="0"/>
              <a:t>이형원</a:t>
            </a:r>
            <a:endParaRPr lang="en-US" altLang="ko-KR" sz="2800" dirty="0"/>
          </a:p>
          <a:p>
            <a:pPr algn="r"/>
            <a:r>
              <a:rPr lang="en-US" altLang="ko-KR" sz="2800" dirty="0"/>
              <a:t>E304</a:t>
            </a:r>
            <a:r>
              <a:rPr lang="ko-KR" altLang="en-US" sz="2800" dirty="0"/>
              <a:t>호</a:t>
            </a:r>
            <a:r>
              <a:rPr lang="en-US" altLang="ko-KR" sz="2800" dirty="0"/>
              <a:t>, hwlee@inje.ac.kr</a:t>
            </a:r>
            <a:endParaRPr lang="ko-KR" altLang="en-US" sz="2800" dirty="0"/>
          </a:p>
        </p:txBody>
      </p:sp>
      <p:sp>
        <p:nvSpPr>
          <p:cNvPr id="4" name="슬라이드 번호 개체 틀 3">
            <a:extLst>
              <a:ext uri="{FF2B5EF4-FFF2-40B4-BE49-F238E27FC236}">
                <a16:creationId xmlns:a16="http://schemas.microsoft.com/office/drawing/2014/main" id="{97A50F8C-9100-43EB-BF85-E66134E95854}"/>
              </a:ext>
            </a:extLst>
          </p:cNvPr>
          <p:cNvSpPr>
            <a:spLocks noGrp="1"/>
          </p:cNvSpPr>
          <p:nvPr>
            <p:ph type="sldNum" sz="quarter" idx="12"/>
          </p:nvPr>
        </p:nvSpPr>
        <p:spPr/>
        <p:txBody>
          <a:bodyPr/>
          <a:lstStyle/>
          <a:p>
            <a:fld id="{FABEA76D-AC0B-4A8D-A15D-FF0B16DFADCB}" type="slidenum">
              <a:rPr lang="ko-KR" altLang="en-US" smtClean="0"/>
              <a:t>1</a:t>
            </a:fld>
            <a:endParaRPr lang="ko-KR" altLang="en-US"/>
          </a:p>
        </p:txBody>
      </p:sp>
      <p:sp>
        <p:nvSpPr>
          <p:cNvPr id="5" name="바닥글 개체 틀 4">
            <a:extLst>
              <a:ext uri="{FF2B5EF4-FFF2-40B4-BE49-F238E27FC236}">
                <a16:creationId xmlns:a16="http://schemas.microsoft.com/office/drawing/2014/main" id="{EC845B26-2BFD-4B30-B972-C4EEA9A46911}"/>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날짜 개체 틀 5">
            <a:extLst>
              <a:ext uri="{FF2B5EF4-FFF2-40B4-BE49-F238E27FC236}">
                <a16:creationId xmlns:a16="http://schemas.microsoft.com/office/drawing/2014/main" id="{22F3E502-A9A1-425B-B536-E488F7284CDE}"/>
              </a:ext>
            </a:extLst>
          </p:cNvPr>
          <p:cNvSpPr>
            <a:spLocks noGrp="1"/>
          </p:cNvSpPr>
          <p:nvPr>
            <p:ph type="dt" sz="half" idx="10"/>
          </p:nvPr>
        </p:nvSpPr>
        <p:spPr/>
        <p:txBody>
          <a:bodyPr/>
          <a:lstStyle/>
          <a:p>
            <a:fld id="{9926FEC5-A637-40D1-839D-ED9B8989EB3C}" type="datetime1">
              <a:rPr lang="ko-KR" altLang="en-US" smtClean="0"/>
              <a:t>2023-11-21</a:t>
            </a:fld>
            <a:endParaRPr lang="ko-KR" altLang="en-US"/>
          </a:p>
        </p:txBody>
      </p:sp>
    </p:spTree>
    <p:extLst>
      <p:ext uri="{BB962C8B-B14F-4D97-AF65-F5344CB8AC3E}">
        <p14:creationId xmlns:p14="http://schemas.microsoft.com/office/powerpoint/2010/main" val="3770724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7BB3FE5-7E21-0A24-33EC-5E97582C707E}"/>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A104135C-5C34-C274-A87A-8A6950C34887}"/>
              </a:ext>
            </a:extLst>
          </p:cNvPr>
          <p:cNvSpPr>
            <a:spLocks noGrp="1"/>
          </p:cNvSpPr>
          <p:nvPr>
            <p:ph idx="1"/>
          </p:nvPr>
        </p:nvSpPr>
        <p:spPr/>
        <p:txBody>
          <a:bodyPr/>
          <a:lstStyle/>
          <a:p>
            <a:endParaRPr lang="ko-KR" altLang="en-US"/>
          </a:p>
        </p:txBody>
      </p:sp>
      <p:sp>
        <p:nvSpPr>
          <p:cNvPr id="4" name="날짜 개체 틀 3">
            <a:extLst>
              <a:ext uri="{FF2B5EF4-FFF2-40B4-BE49-F238E27FC236}">
                <a16:creationId xmlns:a16="http://schemas.microsoft.com/office/drawing/2014/main" id="{581CDF72-70D3-CF8B-9CEB-7FE1932AD51B}"/>
              </a:ext>
            </a:extLst>
          </p:cNvPr>
          <p:cNvSpPr>
            <a:spLocks noGrp="1"/>
          </p:cNvSpPr>
          <p:nvPr>
            <p:ph type="dt" sz="half" idx="10"/>
          </p:nvPr>
        </p:nvSpPr>
        <p:spPr/>
        <p:txBody>
          <a:bodyPr/>
          <a:lstStyle/>
          <a:p>
            <a:fld id="{BD1C7B8D-E721-459B-8FE8-91D29605EF22}" type="datetime1">
              <a:rPr lang="ko-KR" altLang="en-US" smtClean="0"/>
              <a:t>2023-11-21</a:t>
            </a:fld>
            <a:endParaRPr lang="ko-KR" altLang="en-US"/>
          </a:p>
        </p:txBody>
      </p:sp>
      <p:sp>
        <p:nvSpPr>
          <p:cNvPr id="5" name="바닥글 개체 틀 4">
            <a:extLst>
              <a:ext uri="{FF2B5EF4-FFF2-40B4-BE49-F238E27FC236}">
                <a16:creationId xmlns:a16="http://schemas.microsoft.com/office/drawing/2014/main" id="{CAD6ED4F-D710-E9D9-081D-EEE101A73894}"/>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84631619-6BF5-F9FB-D589-E1413D2C58E7}"/>
              </a:ext>
            </a:extLst>
          </p:cNvPr>
          <p:cNvSpPr>
            <a:spLocks noGrp="1"/>
          </p:cNvSpPr>
          <p:nvPr>
            <p:ph type="sldNum" sz="quarter" idx="12"/>
          </p:nvPr>
        </p:nvSpPr>
        <p:spPr/>
        <p:txBody>
          <a:bodyPr/>
          <a:lstStyle/>
          <a:p>
            <a:fld id="{FABEA76D-AC0B-4A8D-A15D-FF0B16DFADCB}" type="slidenum">
              <a:rPr lang="ko-KR" altLang="en-US" smtClean="0"/>
              <a:t>10</a:t>
            </a:fld>
            <a:endParaRPr lang="ko-KR" altLang="en-US"/>
          </a:p>
        </p:txBody>
      </p:sp>
      <p:pic>
        <p:nvPicPr>
          <p:cNvPr id="7170" name="Picture 2" descr="Example banner">
            <a:extLst>
              <a:ext uri="{FF2B5EF4-FFF2-40B4-BE49-F238E27FC236}">
                <a16:creationId xmlns:a16="http://schemas.microsoft.com/office/drawing/2014/main" id="{F520AF1B-62DF-FFC8-3915-24E241E82C2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850" y="0"/>
            <a:ext cx="120523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2613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C9E816F-1CBD-3175-39DA-1F870424CEBE}"/>
              </a:ext>
            </a:extLst>
          </p:cNvPr>
          <p:cNvSpPr>
            <a:spLocks noGrp="1"/>
          </p:cNvSpPr>
          <p:nvPr>
            <p:ph type="title"/>
          </p:nvPr>
        </p:nvSpPr>
        <p:spPr>
          <a:xfrm>
            <a:off x="838200" y="168274"/>
            <a:ext cx="10515600" cy="1325563"/>
          </a:xfrm>
        </p:spPr>
        <p:txBody>
          <a:bodyPr/>
          <a:lstStyle/>
          <a:p>
            <a:r>
              <a:rPr lang="en-US" altLang="ko-KR" dirty="0"/>
              <a:t>Invoking a Client RPC from the Host</a:t>
            </a:r>
            <a:endParaRPr lang="ko-KR" altLang="en-US" dirty="0"/>
          </a:p>
        </p:txBody>
      </p:sp>
      <p:sp>
        <p:nvSpPr>
          <p:cNvPr id="3" name="내용 개체 틀 2">
            <a:extLst>
              <a:ext uri="{FF2B5EF4-FFF2-40B4-BE49-F238E27FC236}">
                <a16:creationId xmlns:a16="http://schemas.microsoft.com/office/drawing/2014/main" id="{CFCAB581-C9EE-7F27-828D-C2C2301475E5}"/>
              </a:ext>
            </a:extLst>
          </p:cNvPr>
          <p:cNvSpPr>
            <a:spLocks noGrp="1"/>
          </p:cNvSpPr>
          <p:nvPr>
            <p:ph idx="1"/>
          </p:nvPr>
        </p:nvSpPr>
        <p:spPr/>
        <p:txBody>
          <a:bodyPr/>
          <a:lstStyle/>
          <a:p>
            <a:endParaRPr lang="ko-KR" altLang="en-US"/>
          </a:p>
        </p:txBody>
      </p:sp>
      <p:sp>
        <p:nvSpPr>
          <p:cNvPr id="4" name="날짜 개체 틀 3">
            <a:extLst>
              <a:ext uri="{FF2B5EF4-FFF2-40B4-BE49-F238E27FC236}">
                <a16:creationId xmlns:a16="http://schemas.microsoft.com/office/drawing/2014/main" id="{9A3DCD31-9F0C-A6FD-C75C-8ABA0AFFB260}"/>
              </a:ext>
            </a:extLst>
          </p:cNvPr>
          <p:cNvSpPr>
            <a:spLocks noGrp="1"/>
          </p:cNvSpPr>
          <p:nvPr>
            <p:ph type="dt" sz="half" idx="10"/>
          </p:nvPr>
        </p:nvSpPr>
        <p:spPr/>
        <p:txBody>
          <a:bodyPr/>
          <a:lstStyle/>
          <a:p>
            <a:fld id="{BD1C7B8D-E721-459B-8FE8-91D29605EF22}" type="datetime1">
              <a:rPr lang="ko-KR" altLang="en-US" smtClean="0"/>
              <a:t>2023-11-21</a:t>
            </a:fld>
            <a:endParaRPr lang="ko-KR" altLang="en-US"/>
          </a:p>
        </p:txBody>
      </p:sp>
      <p:sp>
        <p:nvSpPr>
          <p:cNvPr id="5" name="바닥글 개체 틀 4">
            <a:extLst>
              <a:ext uri="{FF2B5EF4-FFF2-40B4-BE49-F238E27FC236}">
                <a16:creationId xmlns:a16="http://schemas.microsoft.com/office/drawing/2014/main" id="{C3E8E940-A252-55FC-E3BB-1FC96F31A72B}"/>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AFAA214A-8D67-64E3-DA99-3AE6E244BD51}"/>
              </a:ext>
            </a:extLst>
          </p:cNvPr>
          <p:cNvSpPr>
            <a:spLocks noGrp="1"/>
          </p:cNvSpPr>
          <p:nvPr>
            <p:ph type="sldNum" sz="quarter" idx="12"/>
          </p:nvPr>
        </p:nvSpPr>
        <p:spPr/>
        <p:txBody>
          <a:bodyPr/>
          <a:lstStyle/>
          <a:p>
            <a:fld id="{FABEA76D-AC0B-4A8D-A15D-FF0B16DFADCB}" type="slidenum">
              <a:rPr lang="ko-KR" altLang="en-US" smtClean="0"/>
              <a:t>11</a:t>
            </a:fld>
            <a:endParaRPr lang="ko-KR" altLang="en-US"/>
          </a:p>
        </p:txBody>
      </p:sp>
      <p:pic>
        <p:nvPicPr>
          <p:cNvPr id="8194" name="Picture 2" descr="Example banner">
            <a:extLst>
              <a:ext uri="{FF2B5EF4-FFF2-40B4-BE49-F238E27FC236}">
                <a16:creationId xmlns:a16="http://schemas.microsoft.com/office/drawing/2014/main" id="{E0C89CE6-5658-D6F3-FC17-0282CFFC95C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162050"/>
            <a:ext cx="12192000" cy="519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1156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28224F6-BA5B-C232-BD2E-73CD8AE31943}"/>
              </a:ext>
            </a:extLst>
          </p:cNvPr>
          <p:cNvSpPr>
            <a:spLocks noGrp="1"/>
          </p:cNvSpPr>
          <p:nvPr>
            <p:ph type="title"/>
          </p:nvPr>
        </p:nvSpPr>
        <p:spPr/>
        <p:txBody>
          <a:bodyPr/>
          <a:lstStyle/>
          <a:p>
            <a:r>
              <a:rPr lang="en-US" altLang="ko-KR" dirty="0" err="1"/>
              <a:t>ServerRPC</a:t>
            </a:r>
            <a:endParaRPr lang="ko-KR" altLang="en-US" dirty="0"/>
          </a:p>
        </p:txBody>
      </p:sp>
      <p:sp>
        <p:nvSpPr>
          <p:cNvPr id="4" name="날짜 개체 틀 3">
            <a:extLst>
              <a:ext uri="{FF2B5EF4-FFF2-40B4-BE49-F238E27FC236}">
                <a16:creationId xmlns:a16="http://schemas.microsoft.com/office/drawing/2014/main" id="{26264B1F-8D34-F4A3-B820-6AF24404636A}"/>
              </a:ext>
            </a:extLst>
          </p:cNvPr>
          <p:cNvSpPr>
            <a:spLocks noGrp="1"/>
          </p:cNvSpPr>
          <p:nvPr>
            <p:ph type="dt" sz="half" idx="10"/>
          </p:nvPr>
        </p:nvSpPr>
        <p:spPr/>
        <p:txBody>
          <a:bodyPr/>
          <a:lstStyle/>
          <a:p>
            <a:fld id="{BD1C7B8D-E721-459B-8FE8-91D29605EF22}" type="datetime1">
              <a:rPr lang="ko-KR" altLang="en-US" smtClean="0"/>
              <a:t>2023-11-21</a:t>
            </a:fld>
            <a:endParaRPr lang="ko-KR" altLang="en-US"/>
          </a:p>
        </p:txBody>
      </p:sp>
      <p:sp>
        <p:nvSpPr>
          <p:cNvPr id="5" name="바닥글 개체 틀 4">
            <a:extLst>
              <a:ext uri="{FF2B5EF4-FFF2-40B4-BE49-F238E27FC236}">
                <a16:creationId xmlns:a16="http://schemas.microsoft.com/office/drawing/2014/main" id="{6E586CE0-BB24-78E5-C061-D3C19C59EA0B}"/>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A284AF17-7C87-708D-B3EF-728964F0DA6F}"/>
              </a:ext>
            </a:extLst>
          </p:cNvPr>
          <p:cNvSpPr>
            <a:spLocks noGrp="1"/>
          </p:cNvSpPr>
          <p:nvPr>
            <p:ph type="sldNum" sz="quarter" idx="12"/>
          </p:nvPr>
        </p:nvSpPr>
        <p:spPr/>
        <p:txBody>
          <a:bodyPr/>
          <a:lstStyle/>
          <a:p>
            <a:fld id="{FABEA76D-AC0B-4A8D-A15D-FF0B16DFADCB}" type="slidenum">
              <a:rPr lang="ko-KR" altLang="en-US" smtClean="0"/>
              <a:t>12</a:t>
            </a:fld>
            <a:endParaRPr lang="ko-KR" altLang="en-US"/>
          </a:p>
        </p:txBody>
      </p:sp>
      <p:sp>
        <p:nvSpPr>
          <p:cNvPr id="7" name="Rectangle 1">
            <a:extLst>
              <a:ext uri="{FF2B5EF4-FFF2-40B4-BE49-F238E27FC236}">
                <a16:creationId xmlns:a16="http://schemas.microsoft.com/office/drawing/2014/main" id="{27FE7E67-8E24-2B14-929C-A5FCBD3937C7}"/>
              </a:ext>
            </a:extLst>
          </p:cNvPr>
          <p:cNvSpPr>
            <a:spLocks noGrp="1" noChangeArrowheads="1"/>
          </p:cNvSpPr>
          <p:nvPr>
            <p:ph idx="1"/>
          </p:nvPr>
        </p:nvSpPr>
        <p:spPr bwMode="auto">
          <a:xfrm>
            <a:off x="645762" y="1369931"/>
            <a:ext cx="10646044"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ko-KR" altLang="ko-KR" sz="2000" b="0" i="0" u="none" strike="noStrike" cap="none" normalizeH="0" baseline="0" dirty="0" err="1">
                <a:ln>
                  <a:noFill/>
                </a:ln>
                <a:solidFill>
                  <a:srgbClr val="1C1E21"/>
                </a:solidFill>
                <a:effectLst/>
                <a:latin typeface="Roboto" panose="02000000000000000000" pitchFamily="2" charset="0"/>
              </a:rPr>
              <a:t>A</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Arial Unicode MS"/>
                <a:ea typeface="var(--ifm-font-family-monospace)"/>
              </a:rPr>
              <a:t>ServerRpc</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provides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you</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with</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ability</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to</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send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information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from</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client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to</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server</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just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like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you</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would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invoke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method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from</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within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class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Arial Unicode MS"/>
                <a:ea typeface="var(--ifm-font-family-monospace)"/>
              </a:rPr>
              <a:t>ServerRpc</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is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remote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procedure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call</a:t>
            </a:r>
            <a:r>
              <a:rPr kumimoji="0" lang="ko-KR" altLang="ko-KR" sz="2000" b="0" i="0" u="none" strike="noStrike" cap="none" normalizeH="0" baseline="0" dirty="0">
                <a:ln>
                  <a:noFill/>
                </a:ln>
                <a:solidFill>
                  <a:srgbClr val="1C1E21"/>
                </a:solidFill>
                <a:effectLst/>
                <a:latin typeface="Roboto" panose="02000000000000000000" pitchFamily="2" charset="0"/>
              </a:rPr>
              <a:t> (RPC) </a:t>
            </a:r>
            <a:r>
              <a:rPr kumimoji="0" lang="ko-KR" altLang="ko-KR" sz="2000" b="0" i="0" u="none" strike="noStrike" cap="none" normalizeH="0" baseline="0" dirty="0" err="1">
                <a:ln>
                  <a:noFill/>
                </a:ln>
                <a:solidFill>
                  <a:srgbClr val="1C1E21"/>
                </a:solidFill>
                <a:effectLst/>
                <a:latin typeface="Roboto" panose="02000000000000000000" pitchFamily="2" charset="0"/>
              </a:rPr>
              <a:t>that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can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be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only</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invoked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by</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client</a:t>
            </a:r>
            <a:r>
              <a:rPr kumimoji="0" lang="ko-KR" altLang="ko-KR" sz="2000" b="0" i="0" u="none" strike="noStrike" cap="none" normalizeH="0" baseline="0" dirty="0">
                <a:ln>
                  <a:noFill/>
                </a:ln>
                <a:solidFill>
                  <a:srgbClr val="1C1E21"/>
                </a:solidFill>
                <a:effectLst/>
                <a:latin typeface="Roboto" panose="02000000000000000000" pitchFamily="2" charset="0"/>
              </a:rPr>
              <a:t> and </a:t>
            </a:r>
            <a:r>
              <a:rPr kumimoji="0" lang="ko-KR" altLang="ko-KR" sz="2000" b="0" i="0" u="none" strike="noStrike" cap="none" normalizeH="0" baseline="0" dirty="0" err="1">
                <a:ln>
                  <a:noFill/>
                </a:ln>
                <a:solidFill>
                  <a:srgbClr val="1C1E21"/>
                </a:solidFill>
                <a:effectLst/>
                <a:latin typeface="Roboto" panose="02000000000000000000" pitchFamily="2" charset="0"/>
              </a:rPr>
              <a:t>will</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always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be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received</a:t>
            </a:r>
            <a:r>
              <a:rPr kumimoji="0" lang="ko-KR" altLang="ko-KR" sz="2000" b="0" i="0" u="none" strike="noStrike" cap="none" normalizeH="0" baseline="0" dirty="0">
                <a:ln>
                  <a:noFill/>
                </a:ln>
                <a:solidFill>
                  <a:srgbClr val="1C1E21"/>
                </a:solidFill>
                <a:effectLst/>
                <a:latin typeface="Roboto" panose="02000000000000000000" pitchFamily="2" charset="0"/>
              </a:rPr>
              <a:t> and </a:t>
            </a:r>
            <a:r>
              <a:rPr kumimoji="0" lang="ko-KR" altLang="ko-KR" sz="2000" b="0" i="0" u="none" strike="noStrike" cap="none" normalizeH="0" baseline="0" dirty="0" err="1">
                <a:ln>
                  <a:noFill/>
                </a:ln>
                <a:solidFill>
                  <a:srgbClr val="1C1E21"/>
                </a:solidFill>
                <a:effectLst/>
                <a:latin typeface="Roboto" panose="02000000000000000000" pitchFamily="2" charset="0"/>
              </a:rPr>
              <a:t>executed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on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server</a:t>
            </a:r>
            <a:r>
              <a:rPr kumimoji="0" lang="ko-KR" altLang="ko-KR" sz="2000" b="0" i="0" u="none" strike="noStrike" cap="none" normalizeH="0" baseline="0" dirty="0">
                <a:ln>
                  <a:noFill/>
                </a:ln>
                <a:solidFill>
                  <a:srgbClr val="1C1E21"/>
                </a:solidFill>
                <a:effectLst/>
                <a:latin typeface="Roboto" panose="02000000000000000000" pitchFamily="2" charset="0"/>
              </a:rPr>
              <a:t>/</a:t>
            </a:r>
            <a:r>
              <a:rPr kumimoji="0" lang="ko-KR" altLang="ko-KR" sz="2000" b="0" i="0" u="none" strike="noStrike" cap="none" normalizeH="0" baseline="0" dirty="0" err="1">
                <a:ln>
                  <a:noFill/>
                </a:ln>
                <a:solidFill>
                  <a:srgbClr val="1C1E21"/>
                </a:solidFill>
                <a:effectLst/>
                <a:latin typeface="Roboto" panose="02000000000000000000" pitchFamily="2" charset="0"/>
              </a:rPr>
              <a:t>host</a:t>
            </a:r>
            <a:r>
              <a:rPr kumimoji="0" lang="ko-KR" altLang="ko-KR" sz="2000" b="0" i="0" u="none" strike="noStrike" cap="none" normalizeH="0" baseline="0" dirty="0">
                <a:ln>
                  <a:noFill/>
                </a:ln>
                <a:solidFill>
                  <a:srgbClr val="1C1E21"/>
                </a:solidFill>
                <a:effectLst/>
                <a:latin typeface="Roboto" panose="02000000000000000000" pitchFamily="2" charset="0"/>
              </a:rPr>
              <a:t>.</a:t>
            </a:r>
            <a:r>
              <a:rPr kumimoji="0" lang="ko-KR" altLang="ko-KR" sz="2000" b="0" i="0" u="none" strike="noStrike" cap="none" normalizeH="0" baseline="0" dirty="0">
                <a:ln>
                  <a:noFill/>
                </a:ln>
                <a:solidFill>
                  <a:schemeClr val="tx1"/>
                </a:solidFill>
                <a:effectLst/>
              </a:rPr>
              <a:t> </a:t>
            </a:r>
            <a:endParaRPr kumimoji="0" lang="ko-KR" altLang="ko-KR" sz="20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DAA65ED5-35E2-F764-6539-9D0F37D150B0}"/>
              </a:ext>
            </a:extLst>
          </p:cNvPr>
          <p:cNvSpPr txBox="1"/>
          <p:nvPr/>
        </p:nvSpPr>
        <p:spPr>
          <a:xfrm>
            <a:off x="645762" y="3059668"/>
            <a:ext cx="6094948" cy="369332"/>
          </a:xfrm>
          <a:prstGeom prst="rect">
            <a:avLst/>
          </a:prstGeom>
          <a:noFill/>
        </p:spPr>
        <p:txBody>
          <a:bodyPr wrap="square">
            <a:spAutoFit/>
          </a:bodyPr>
          <a:lstStyle/>
          <a:p>
            <a:r>
              <a:rPr lang="en-US" altLang="ko-KR" dirty="0" err="1">
                <a:hlinkClick r:id="rId2"/>
              </a:rPr>
              <a:t>ServerRpc</a:t>
            </a:r>
            <a:r>
              <a:rPr lang="en-US" altLang="ko-KR" dirty="0">
                <a:hlinkClick r:id="rId2"/>
              </a:rPr>
              <a:t> | Unity Multiplayer Networking (unity3d.com)</a:t>
            </a:r>
            <a:endParaRPr lang="ko-KR" altLang="en-US" dirty="0"/>
          </a:p>
        </p:txBody>
      </p:sp>
    </p:spTree>
    <p:extLst>
      <p:ext uri="{BB962C8B-B14F-4D97-AF65-F5344CB8AC3E}">
        <p14:creationId xmlns:p14="http://schemas.microsoft.com/office/powerpoint/2010/main" val="2684909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73E7715-19D6-3A3F-C85A-75C18D9DD950}"/>
              </a:ext>
            </a:extLst>
          </p:cNvPr>
          <p:cNvSpPr>
            <a:spLocks noGrp="1"/>
          </p:cNvSpPr>
          <p:nvPr>
            <p:ph type="title"/>
          </p:nvPr>
        </p:nvSpPr>
        <p:spPr/>
        <p:txBody>
          <a:bodyPr/>
          <a:lstStyle/>
          <a:p>
            <a:r>
              <a:rPr lang="en-US" altLang="ko-KR" dirty="0"/>
              <a:t>Declaring a </a:t>
            </a:r>
            <a:r>
              <a:rPr lang="en-US" altLang="ko-KR" dirty="0" err="1"/>
              <a:t>ServerRPC</a:t>
            </a:r>
            <a:endParaRPr lang="ko-KR" altLang="en-US" dirty="0"/>
          </a:p>
        </p:txBody>
      </p:sp>
      <p:sp>
        <p:nvSpPr>
          <p:cNvPr id="4" name="날짜 개체 틀 3">
            <a:extLst>
              <a:ext uri="{FF2B5EF4-FFF2-40B4-BE49-F238E27FC236}">
                <a16:creationId xmlns:a16="http://schemas.microsoft.com/office/drawing/2014/main" id="{EC0119C1-A7A7-D921-D637-D11617481738}"/>
              </a:ext>
            </a:extLst>
          </p:cNvPr>
          <p:cNvSpPr>
            <a:spLocks noGrp="1"/>
          </p:cNvSpPr>
          <p:nvPr>
            <p:ph type="dt" sz="half" idx="10"/>
          </p:nvPr>
        </p:nvSpPr>
        <p:spPr/>
        <p:txBody>
          <a:bodyPr/>
          <a:lstStyle/>
          <a:p>
            <a:fld id="{BD1C7B8D-E721-459B-8FE8-91D29605EF22}" type="datetime1">
              <a:rPr lang="ko-KR" altLang="en-US" smtClean="0"/>
              <a:t>2023-11-21</a:t>
            </a:fld>
            <a:endParaRPr lang="ko-KR" altLang="en-US"/>
          </a:p>
        </p:txBody>
      </p:sp>
      <p:sp>
        <p:nvSpPr>
          <p:cNvPr id="5" name="바닥글 개체 틀 4">
            <a:extLst>
              <a:ext uri="{FF2B5EF4-FFF2-40B4-BE49-F238E27FC236}">
                <a16:creationId xmlns:a16="http://schemas.microsoft.com/office/drawing/2014/main" id="{A80DEA25-CBEE-E576-F10E-E8CA809AC764}"/>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9EC4D3F8-5F2C-850D-4F99-8BFEE9A1722D}"/>
              </a:ext>
            </a:extLst>
          </p:cNvPr>
          <p:cNvSpPr>
            <a:spLocks noGrp="1"/>
          </p:cNvSpPr>
          <p:nvPr>
            <p:ph type="sldNum" sz="quarter" idx="12"/>
          </p:nvPr>
        </p:nvSpPr>
        <p:spPr/>
        <p:txBody>
          <a:bodyPr/>
          <a:lstStyle/>
          <a:p>
            <a:fld id="{FABEA76D-AC0B-4A8D-A15D-FF0B16DFADCB}" type="slidenum">
              <a:rPr lang="ko-KR" altLang="en-US" smtClean="0"/>
              <a:t>13</a:t>
            </a:fld>
            <a:endParaRPr lang="ko-KR" altLang="en-US"/>
          </a:p>
        </p:txBody>
      </p:sp>
      <p:sp>
        <p:nvSpPr>
          <p:cNvPr id="7" name="Rectangle 1">
            <a:extLst>
              <a:ext uri="{FF2B5EF4-FFF2-40B4-BE49-F238E27FC236}">
                <a16:creationId xmlns:a16="http://schemas.microsoft.com/office/drawing/2014/main" id="{A83E8333-CD4D-B6A5-2079-4D832306FA2B}"/>
              </a:ext>
            </a:extLst>
          </p:cNvPr>
          <p:cNvSpPr>
            <a:spLocks noGrp="1" noChangeArrowheads="1"/>
          </p:cNvSpPr>
          <p:nvPr>
            <p:ph idx="1"/>
          </p:nvPr>
        </p:nvSpPr>
        <p:spPr bwMode="auto">
          <a:xfrm>
            <a:off x="738753" y="1301979"/>
            <a:ext cx="1061504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ctr" latinLnBrk="0" hangingPunct="0">
              <a:lnSpc>
                <a:spcPct val="100000"/>
              </a:lnSpc>
              <a:spcBef>
                <a:spcPct val="0"/>
              </a:spcBef>
              <a:spcAft>
                <a:spcPct val="0"/>
              </a:spcAft>
              <a:buClrTx/>
              <a:buSzTx/>
              <a:buFontTx/>
              <a:buAutoNum type="arabicPeriod"/>
              <a:tabLst/>
            </a:pPr>
            <a:r>
              <a:rPr kumimoji="0" lang="ko-KR" altLang="ko-KR" sz="2000" b="0" i="0" u="none" strike="noStrike" cap="none" normalizeH="0" baseline="0" dirty="0" err="1">
                <a:ln>
                  <a:noFill/>
                </a:ln>
                <a:solidFill>
                  <a:srgbClr val="1C1E21"/>
                </a:solidFill>
                <a:effectLst/>
                <a:latin typeface="Roboto" panose="02000000000000000000" pitchFamily="2" charset="0"/>
              </a:rPr>
              <a:t>Creating</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method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that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ends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with</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Arial Unicode MS"/>
                <a:ea typeface="var(--ifm-font-family-monospace)"/>
              </a:rPr>
              <a:t>ServerRpc</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suffix</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within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Arial Unicode MS"/>
                <a:ea typeface="var(--ifm-font-family-monospace)"/>
              </a:rPr>
              <a:t>NetworkBehaviour</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derived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class</a:t>
            </a:r>
            <a:r>
              <a:rPr kumimoji="0" lang="ko-KR" altLang="ko-KR" sz="2000" b="0" i="0" u="none" strike="noStrike" cap="none" normalizeH="0" baseline="0" dirty="0">
                <a:ln>
                  <a:noFill/>
                </a:ln>
                <a:solidFill>
                  <a:srgbClr val="1C1E21"/>
                </a:solidFill>
                <a:effectLst/>
                <a:latin typeface="Roboto" panose="02000000000000000000" pitchFamily="2" charset="0"/>
              </a:rPr>
              <a:t>.</a:t>
            </a:r>
          </a:p>
          <a:p>
            <a:pPr marL="0" marR="0" lvl="0" indent="0" algn="l" defTabSz="914400" rtl="0" eaLnBrk="0" fontAlgn="ctr" latinLnBrk="0" hangingPunct="0">
              <a:lnSpc>
                <a:spcPct val="100000"/>
              </a:lnSpc>
              <a:spcBef>
                <a:spcPct val="0"/>
              </a:spcBef>
              <a:spcAft>
                <a:spcPct val="0"/>
              </a:spcAft>
              <a:buClrTx/>
              <a:buSzTx/>
              <a:buFontTx/>
              <a:buAutoNum type="arabicPeriod" startAt="2"/>
              <a:tabLst/>
            </a:pPr>
            <a:r>
              <a:rPr kumimoji="0" lang="ko-KR" altLang="ko-KR" sz="2000" b="0" i="0" u="none" strike="noStrike" cap="none" normalizeH="0" baseline="0" dirty="0" err="1">
                <a:ln>
                  <a:noFill/>
                </a:ln>
                <a:solidFill>
                  <a:srgbClr val="1C1E21"/>
                </a:solidFill>
                <a:effectLst/>
                <a:latin typeface="Roboto" panose="02000000000000000000" pitchFamily="2" charset="0"/>
              </a:rPr>
              <a:t>Adding</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a:ln>
                  <a:noFill/>
                </a:ln>
                <a:solidFill>
                  <a:srgbClr val="1C1E21"/>
                </a:solidFill>
                <a:effectLst/>
                <a:latin typeface="Arial Unicode MS"/>
                <a:ea typeface="var(--ifm-font-family-monospace)"/>
              </a:rPr>
              <a:t>[</a:t>
            </a:r>
            <a:r>
              <a:rPr kumimoji="0" lang="ko-KR" altLang="ko-KR" sz="2000" b="0" i="0" u="none" strike="noStrike" cap="none" normalizeH="0" baseline="0" dirty="0" err="1">
                <a:ln>
                  <a:noFill/>
                </a:ln>
                <a:solidFill>
                  <a:srgbClr val="1C1E21"/>
                </a:solidFill>
                <a:effectLst/>
                <a:latin typeface="Arial Unicode MS"/>
                <a:ea typeface="var(--ifm-font-family-monospace)"/>
              </a:rPr>
              <a:t>ServerRpc</a:t>
            </a:r>
            <a:r>
              <a:rPr kumimoji="0" lang="ko-KR" altLang="ko-KR" sz="2000" b="0" i="0" u="none" strike="noStrike" cap="none" normalizeH="0" baseline="0" dirty="0">
                <a:ln>
                  <a:noFill/>
                </a:ln>
                <a:solidFill>
                  <a:srgbClr val="1C1E21"/>
                </a:solidFill>
                <a:effectLst/>
                <a:latin typeface="Arial Unicode MS"/>
                <a:ea typeface="var(--ifm-font-family-monospace)"/>
              </a:rPr>
              <a: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attribute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above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method</a:t>
            </a:r>
            <a:endParaRPr kumimoji="0" lang="ko-KR" altLang="ko-KR" sz="2000" b="0" i="0" u="none" strike="noStrike" cap="none" normalizeH="0" baseline="0" dirty="0">
              <a:ln>
                <a:noFill/>
              </a:ln>
              <a:solidFill>
                <a:srgbClr val="1C1E2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8EE18706-8684-B842-1939-C20E1A6F0A12}"/>
              </a:ext>
            </a:extLst>
          </p:cNvPr>
          <p:cNvSpPr txBox="1"/>
          <p:nvPr/>
        </p:nvSpPr>
        <p:spPr>
          <a:xfrm>
            <a:off x="789730" y="2627542"/>
            <a:ext cx="7603829" cy="2308324"/>
          </a:xfrm>
          <a:prstGeom prst="rect">
            <a:avLst/>
          </a:prstGeom>
          <a:solidFill>
            <a:schemeClr val="accent2"/>
          </a:solidFill>
        </p:spPr>
        <p:txBody>
          <a:bodyPr wrap="square">
            <a:spAutoFit/>
          </a:bodyPr>
          <a:lstStyle/>
          <a:p>
            <a:r>
              <a:rPr lang="ko-KR" altLang="en-US" dirty="0" err="1"/>
              <a:t>public</a:t>
            </a:r>
            <a:r>
              <a:rPr lang="ko-KR" altLang="en-US" dirty="0"/>
              <a:t> </a:t>
            </a:r>
            <a:r>
              <a:rPr lang="ko-KR" altLang="en-US" dirty="0" err="1"/>
              <a:t>class</a:t>
            </a:r>
            <a:r>
              <a:rPr lang="ko-KR" altLang="en-US" dirty="0"/>
              <a:t> </a:t>
            </a:r>
            <a:r>
              <a:rPr lang="ko-KR" altLang="en-US" dirty="0" err="1"/>
              <a:t>SomeNetworkBehaviour</a:t>
            </a:r>
            <a:r>
              <a:rPr lang="ko-KR" altLang="en-US" dirty="0"/>
              <a:t> : </a:t>
            </a:r>
            <a:r>
              <a:rPr lang="ko-KR" altLang="en-US" dirty="0" err="1"/>
              <a:t>NetworkBehaviour</a:t>
            </a:r>
            <a:endParaRPr lang="ko-KR" altLang="en-US" dirty="0"/>
          </a:p>
          <a:p>
            <a:r>
              <a:rPr lang="ko-KR" altLang="en-US" dirty="0"/>
              <a:t>{</a:t>
            </a:r>
          </a:p>
          <a:p>
            <a:r>
              <a:rPr lang="ko-KR" altLang="en-US" dirty="0"/>
              <a:t>    [</a:t>
            </a:r>
            <a:r>
              <a:rPr lang="ko-KR" altLang="en-US" dirty="0" err="1"/>
              <a:t>ServerRpc</a:t>
            </a:r>
            <a:r>
              <a:rPr lang="ko-KR" altLang="en-US" dirty="0"/>
              <a:t>]</a:t>
            </a:r>
          </a:p>
          <a:p>
            <a:r>
              <a:rPr lang="ko-KR" altLang="en-US" dirty="0"/>
              <a:t>    </a:t>
            </a:r>
            <a:r>
              <a:rPr lang="ko-KR" altLang="en-US" dirty="0" err="1"/>
              <a:t>public</a:t>
            </a:r>
            <a:r>
              <a:rPr lang="ko-KR" altLang="en-US" dirty="0"/>
              <a:t> </a:t>
            </a:r>
            <a:r>
              <a:rPr lang="ko-KR" altLang="en-US" dirty="0" err="1"/>
              <a:t>void</a:t>
            </a:r>
            <a:r>
              <a:rPr lang="ko-KR" altLang="en-US" dirty="0"/>
              <a:t> </a:t>
            </a:r>
            <a:r>
              <a:rPr lang="ko-KR" altLang="en-US" dirty="0" err="1"/>
              <a:t>PingServerRpc</a:t>
            </a:r>
            <a:r>
              <a:rPr lang="ko-KR" altLang="en-US" dirty="0"/>
              <a:t>(</a:t>
            </a:r>
            <a:r>
              <a:rPr lang="ko-KR" altLang="en-US" dirty="0" err="1"/>
              <a:t>int</a:t>
            </a:r>
            <a:r>
              <a:rPr lang="ko-KR" altLang="en-US" dirty="0"/>
              <a:t> </a:t>
            </a:r>
            <a:r>
              <a:rPr lang="ko-KR" altLang="en-US" dirty="0" err="1"/>
              <a:t>pingCount</a:t>
            </a:r>
            <a:r>
              <a:rPr lang="ko-KR" altLang="en-US" dirty="0"/>
              <a:t>)</a:t>
            </a:r>
          </a:p>
          <a:p>
            <a:r>
              <a:rPr lang="ko-KR" altLang="en-US" dirty="0"/>
              <a:t>    {</a:t>
            </a:r>
          </a:p>
          <a:p>
            <a:endParaRPr lang="ko-KR" altLang="en-US" dirty="0"/>
          </a:p>
          <a:p>
            <a:r>
              <a:rPr lang="ko-KR" altLang="en-US" dirty="0"/>
              <a:t>    }</a:t>
            </a:r>
          </a:p>
          <a:p>
            <a:r>
              <a:rPr lang="ko-KR" altLang="en-US" dirty="0"/>
              <a:t>}</a:t>
            </a:r>
          </a:p>
        </p:txBody>
      </p:sp>
      <p:sp>
        <p:nvSpPr>
          <p:cNvPr id="10" name="Rectangle 2">
            <a:extLst>
              <a:ext uri="{FF2B5EF4-FFF2-40B4-BE49-F238E27FC236}">
                <a16:creationId xmlns:a16="http://schemas.microsoft.com/office/drawing/2014/main" id="{1BED0B8E-B85C-3349-B784-018E211BEC59}"/>
              </a:ext>
            </a:extLst>
          </p:cNvPr>
          <p:cNvSpPr>
            <a:spLocks noChangeArrowheads="1"/>
          </p:cNvSpPr>
          <p:nvPr/>
        </p:nvSpPr>
        <p:spPr bwMode="auto">
          <a:xfrm>
            <a:off x="687376" y="5140522"/>
            <a:ext cx="1099802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ko-KR" altLang="ko-KR" sz="1600" b="0" i="0" u="none" strike="noStrike" cap="none" normalizeH="0" baseline="0" dirty="0">
                <a:ln>
                  <a:noFill/>
                </a:ln>
                <a:solidFill>
                  <a:srgbClr val="1C1E21"/>
                </a:solidFill>
                <a:effectLst/>
                <a:latin typeface="Roboto" panose="02000000000000000000" pitchFamily="2" charset="0"/>
              </a:rPr>
              <a:t>The </a:t>
            </a:r>
            <a:r>
              <a:rPr kumimoji="0" lang="ko-KR" altLang="ko-KR" sz="1600" b="0" i="0" u="none" strike="noStrike" cap="none" normalizeH="0" baseline="0" dirty="0" err="1">
                <a:ln>
                  <a:noFill/>
                </a:ln>
                <a:solidFill>
                  <a:srgbClr val="1C1E21"/>
                </a:solidFill>
                <a:effectLst/>
                <a:latin typeface="Roboto" panose="02000000000000000000" pitchFamily="2" charset="0"/>
              </a:rPr>
              <a:t>above</a:t>
            </a:r>
            <a:r>
              <a:rPr kumimoji="0" lang="ko-KR" altLang="ko-KR" sz="1600" b="0" i="0" u="none" strike="noStrike" cap="none" normalizeH="0" baseline="0" dirty="0">
                <a:ln>
                  <a:noFill/>
                </a:ln>
                <a:solidFill>
                  <a:srgbClr val="1C1E21"/>
                </a:solidFill>
                <a:effectLst/>
                <a:latin typeface="Roboto" panose="02000000000000000000" pitchFamily="2" charset="0"/>
              </a:rPr>
              <a:t> </a:t>
            </a:r>
            <a:r>
              <a:rPr kumimoji="0" lang="ko-KR" altLang="ko-KR" sz="1600" b="0" i="0" u="none" strike="noStrike" cap="none" normalizeH="0" baseline="0" dirty="0" err="1">
                <a:ln>
                  <a:noFill/>
                </a:ln>
                <a:solidFill>
                  <a:srgbClr val="1C1E21"/>
                </a:solidFill>
                <a:effectLst/>
                <a:latin typeface="Roboto" panose="02000000000000000000" pitchFamily="2" charset="0"/>
              </a:rPr>
              <a:t>example</a:t>
            </a:r>
            <a:r>
              <a:rPr kumimoji="0" lang="ko-KR" altLang="ko-KR" sz="1600" b="0" i="0" u="none" strike="noStrike" cap="none" normalizeH="0" baseline="0" dirty="0">
                <a:ln>
                  <a:noFill/>
                </a:ln>
                <a:solidFill>
                  <a:srgbClr val="1C1E21"/>
                </a:solidFill>
                <a:effectLst/>
                <a:latin typeface="Roboto" panose="02000000000000000000" pitchFamily="2" charset="0"/>
              </a:rPr>
              <a:t> </a:t>
            </a:r>
            <a:r>
              <a:rPr kumimoji="0" lang="ko-KR" altLang="ko-KR" sz="1600" b="0" i="0" u="none" strike="noStrike" cap="none" normalizeH="0" baseline="0" dirty="0" err="1">
                <a:ln>
                  <a:noFill/>
                </a:ln>
                <a:solidFill>
                  <a:srgbClr val="1C1E21"/>
                </a:solidFill>
                <a:effectLst/>
                <a:latin typeface="Roboto" panose="02000000000000000000" pitchFamily="2" charset="0"/>
              </a:rPr>
              <a:t>uses</a:t>
            </a:r>
            <a:r>
              <a:rPr kumimoji="0" lang="ko-KR" altLang="ko-KR" sz="1600" b="0" i="0" u="none" strike="noStrike" cap="none" normalizeH="0" baseline="0" dirty="0">
                <a:ln>
                  <a:noFill/>
                </a:ln>
                <a:solidFill>
                  <a:srgbClr val="1C1E21"/>
                </a:solidFill>
                <a:effectLst/>
                <a:latin typeface="Roboto" panose="02000000000000000000" pitchFamily="2" charset="0"/>
              </a:rPr>
              <a:t> </a:t>
            </a:r>
            <a:r>
              <a:rPr kumimoji="0" lang="ko-KR" altLang="ko-KR" sz="1600" b="0" i="0" u="none" strike="noStrike" cap="none" normalizeH="0" baseline="0" dirty="0" err="1">
                <a:ln>
                  <a:noFill/>
                </a:ln>
                <a:solidFill>
                  <a:srgbClr val="1C1E21"/>
                </a:solidFill>
                <a:effectLst/>
                <a:latin typeface="Roboto" panose="02000000000000000000" pitchFamily="2" charset="0"/>
              </a:rPr>
              <a:t>the</a:t>
            </a:r>
            <a:r>
              <a:rPr kumimoji="0" lang="ko-KR" altLang="ko-KR" sz="1600" b="0" i="0" u="none" strike="noStrike" cap="none" normalizeH="0" baseline="0" dirty="0">
                <a:ln>
                  <a:noFill/>
                </a:ln>
                <a:solidFill>
                  <a:srgbClr val="1C1E21"/>
                </a:solidFill>
                <a:effectLst/>
                <a:latin typeface="Roboto" panose="02000000000000000000" pitchFamily="2" charset="0"/>
              </a:rPr>
              <a:t> </a:t>
            </a:r>
            <a:r>
              <a:rPr kumimoji="0" lang="ko-KR" altLang="ko-KR" sz="1600" b="0" i="0" u="none" strike="noStrike" cap="none" normalizeH="0" baseline="0" dirty="0" err="1">
                <a:ln>
                  <a:noFill/>
                </a:ln>
                <a:solidFill>
                  <a:srgbClr val="1C1E21"/>
                </a:solidFill>
                <a:effectLst/>
                <a:latin typeface="Roboto" panose="02000000000000000000" pitchFamily="2" charset="0"/>
              </a:rPr>
              <a:t>default</a:t>
            </a:r>
            <a:r>
              <a:rPr kumimoji="0" lang="ko-KR" altLang="ko-KR" sz="1600" b="0" i="0" u="none" strike="noStrike" cap="none" normalizeH="0" baseline="0" dirty="0">
                <a:ln>
                  <a:noFill/>
                </a:ln>
                <a:solidFill>
                  <a:srgbClr val="1C1E21"/>
                </a:solidFill>
                <a:effectLst/>
                <a:latin typeface="Roboto" panose="02000000000000000000" pitchFamily="2" charset="0"/>
              </a:rPr>
              <a:t> [</a:t>
            </a:r>
            <a:r>
              <a:rPr kumimoji="0" lang="ko-KR" altLang="ko-KR" sz="1600" b="0" i="0" u="none" strike="noStrike" cap="none" normalizeH="0" baseline="0" dirty="0" err="1">
                <a:ln>
                  <a:noFill/>
                </a:ln>
                <a:solidFill>
                  <a:srgbClr val="1C1E21"/>
                </a:solidFill>
                <a:effectLst/>
                <a:latin typeface="Roboto" panose="02000000000000000000" pitchFamily="2" charset="0"/>
              </a:rPr>
              <a:t>ServerRpc</a:t>
            </a:r>
            <a:r>
              <a:rPr kumimoji="0" lang="ko-KR" altLang="ko-KR" sz="1600" b="0" i="0" u="none" strike="noStrike" cap="none" normalizeH="0" baseline="0" dirty="0">
                <a:ln>
                  <a:noFill/>
                </a:ln>
                <a:solidFill>
                  <a:srgbClr val="1C1E21"/>
                </a:solidFill>
                <a:effectLst/>
                <a:latin typeface="Roboto" panose="02000000000000000000" pitchFamily="2" charset="0"/>
              </a:rPr>
              <a:t>] </a:t>
            </a:r>
            <a:r>
              <a:rPr kumimoji="0" lang="ko-KR" altLang="ko-KR" sz="1600" b="0" i="0" u="none" strike="noStrike" cap="none" normalizeH="0" baseline="0" dirty="0" err="1">
                <a:ln>
                  <a:noFill/>
                </a:ln>
                <a:solidFill>
                  <a:srgbClr val="1C1E21"/>
                </a:solidFill>
                <a:effectLst/>
                <a:latin typeface="Roboto" panose="02000000000000000000" pitchFamily="2" charset="0"/>
              </a:rPr>
              <a:t>attribute</a:t>
            </a:r>
            <a:r>
              <a:rPr kumimoji="0" lang="ko-KR" altLang="ko-KR" sz="1600" b="0" i="0" u="none" strike="noStrike" cap="none" normalizeH="0" baseline="0" dirty="0">
                <a:ln>
                  <a:noFill/>
                </a:ln>
                <a:solidFill>
                  <a:srgbClr val="1C1E21"/>
                </a:solidFill>
                <a:effectLst/>
                <a:latin typeface="Roboto" panose="02000000000000000000" pitchFamily="2" charset="0"/>
              </a:rPr>
              <a:t> </a:t>
            </a:r>
            <a:r>
              <a:rPr kumimoji="0" lang="ko-KR" altLang="ko-KR" sz="1600" b="0" i="0" u="none" strike="noStrike" cap="none" normalizeH="0" baseline="0" dirty="0" err="1">
                <a:ln>
                  <a:noFill/>
                </a:ln>
                <a:solidFill>
                  <a:srgbClr val="1C1E21"/>
                </a:solidFill>
                <a:effectLst/>
                <a:latin typeface="Roboto" panose="02000000000000000000" pitchFamily="2" charset="0"/>
              </a:rPr>
              <a:t>settings</a:t>
            </a:r>
            <a:r>
              <a:rPr kumimoji="0" lang="ko-KR" altLang="ko-KR" sz="1600" b="0" i="0" u="none" strike="noStrike" cap="none" normalizeH="0" baseline="0" dirty="0">
                <a:ln>
                  <a:noFill/>
                </a:ln>
                <a:solidFill>
                  <a:srgbClr val="1C1E21"/>
                </a:solidFill>
                <a:effectLst/>
                <a:latin typeface="Roboto" panose="02000000000000000000" pitchFamily="2" charset="0"/>
              </a:rPr>
              <a:t> </a:t>
            </a:r>
            <a:r>
              <a:rPr kumimoji="0" lang="ko-KR" altLang="ko-KR" sz="1600" b="0" i="0" u="none" strike="noStrike" cap="none" normalizeH="0" baseline="0" dirty="0" err="1">
                <a:ln>
                  <a:noFill/>
                </a:ln>
                <a:solidFill>
                  <a:srgbClr val="1C1E21"/>
                </a:solidFill>
                <a:effectLst/>
                <a:latin typeface="Roboto" panose="02000000000000000000" pitchFamily="2" charset="0"/>
              </a:rPr>
              <a:t>which</a:t>
            </a:r>
            <a:r>
              <a:rPr kumimoji="0" lang="ko-KR" altLang="ko-KR" sz="1600" b="0" i="0" u="none" strike="noStrike" cap="none" normalizeH="0" baseline="0" dirty="0">
                <a:ln>
                  <a:noFill/>
                </a:ln>
                <a:solidFill>
                  <a:srgbClr val="1C1E21"/>
                </a:solidFill>
                <a:effectLst/>
                <a:latin typeface="Roboto" panose="02000000000000000000" pitchFamily="2" charset="0"/>
              </a:rPr>
              <a:t> </a:t>
            </a:r>
            <a:r>
              <a:rPr kumimoji="0" lang="ko-KR" altLang="ko-KR" sz="1600" b="0" i="0" u="none" strike="noStrike" cap="none" normalizeH="0" baseline="0" dirty="0" err="1">
                <a:ln>
                  <a:noFill/>
                </a:ln>
                <a:solidFill>
                  <a:srgbClr val="1C1E21"/>
                </a:solidFill>
                <a:effectLst/>
                <a:latin typeface="Roboto" panose="02000000000000000000" pitchFamily="2" charset="0"/>
              </a:rPr>
              <a:t>only</a:t>
            </a:r>
            <a:r>
              <a:rPr kumimoji="0" lang="ko-KR" altLang="ko-KR" sz="1600" b="0" i="0" u="none" strike="noStrike" cap="none" normalizeH="0" baseline="0" dirty="0">
                <a:ln>
                  <a:noFill/>
                </a:ln>
                <a:solidFill>
                  <a:srgbClr val="1C1E21"/>
                </a:solidFill>
                <a:effectLst/>
                <a:latin typeface="Roboto" panose="02000000000000000000" pitchFamily="2" charset="0"/>
              </a:rPr>
              <a:t> </a:t>
            </a:r>
            <a:r>
              <a:rPr kumimoji="0" lang="ko-KR" altLang="ko-KR" sz="1600" b="0" i="0" u="none" strike="noStrike" cap="none" normalizeH="0" baseline="0" dirty="0" err="1">
                <a:ln>
                  <a:noFill/>
                </a:ln>
                <a:solidFill>
                  <a:srgbClr val="1C1E21"/>
                </a:solidFill>
                <a:effectLst/>
                <a:latin typeface="Roboto" panose="02000000000000000000" pitchFamily="2" charset="0"/>
              </a:rPr>
              <a:t>allows</a:t>
            </a:r>
            <a:r>
              <a:rPr kumimoji="0" lang="ko-KR" altLang="ko-KR" sz="1600" b="0" i="0" u="none" strike="noStrike" cap="none" normalizeH="0" baseline="0" dirty="0">
                <a:ln>
                  <a:noFill/>
                </a:ln>
                <a:solidFill>
                  <a:srgbClr val="1C1E21"/>
                </a:solidFill>
                <a:effectLst/>
                <a:latin typeface="Roboto" panose="02000000000000000000" pitchFamily="2" charset="0"/>
              </a:rPr>
              <a:t> </a:t>
            </a:r>
            <a:r>
              <a:rPr kumimoji="0" lang="ko-KR" altLang="ko-KR" sz="1600" b="0" i="0" u="none" strike="noStrike" cap="none" normalizeH="0" baseline="0" dirty="0" err="1">
                <a:ln>
                  <a:noFill/>
                </a:ln>
                <a:solidFill>
                  <a:srgbClr val="1C1E21"/>
                </a:solidFill>
                <a:effectLst/>
                <a:latin typeface="Roboto" panose="02000000000000000000" pitchFamily="2" charset="0"/>
              </a:rPr>
              <a:t>a</a:t>
            </a:r>
            <a:r>
              <a:rPr kumimoji="0" lang="ko-KR" altLang="ko-KR" sz="1600" b="0" i="0" u="none" strike="noStrike" cap="none" normalizeH="0" baseline="0" dirty="0">
                <a:ln>
                  <a:noFill/>
                </a:ln>
                <a:solidFill>
                  <a:srgbClr val="1C1E21"/>
                </a:solidFill>
                <a:effectLst/>
                <a:latin typeface="Roboto" panose="02000000000000000000" pitchFamily="2" charset="0"/>
              </a:rPr>
              <a:t> </a:t>
            </a:r>
            <a:r>
              <a:rPr kumimoji="0" lang="ko-KR" altLang="ko-KR" sz="1600" b="0" i="0" u="none" strike="noStrike" cap="none" normalizeH="0" baseline="0" dirty="0" err="1">
                <a:ln>
                  <a:noFill/>
                </a:ln>
                <a:solidFill>
                  <a:srgbClr val="1C1E21"/>
                </a:solidFill>
                <a:effectLst/>
                <a:latin typeface="Roboto" panose="02000000000000000000" pitchFamily="2" charset="0"/>
              </a:rPr>
              <a:t>client</a:t>
            </a:r>
            <a:r>
              <a:rPr kumimoji="0" lang="ko-KR" altLang="ko-KR" sz="1600" b="0" i="0" u="none" strike="noStrike" cap="none" normalizeH="0" baseline="0" dirty="0">
                <a:ln>
                  <a:noFill/>
                </a:ln>
                <a:solidFill>
                  <a:srgbClr val="1C1E21"/>
                </a:solidFill>
                <a:effectLst/>
                <a:latin typeface="Roboto" panose="02000000000000000000" pitchFamily="2" charset="0"/>
              </a:rPr>
              <a:t> </a:t>
            </a:r>
            <a:r>
              <a:rPr kumimoji="0" lang="ko-KR" altLang="ko-KR" sz="1600" b="0" i="0" u="none" strike="noStrike" cap="none" normalizeH="0" baseline="0" dirty="0" err="1">
                <a:ln>
                  <a:noFill/>
                </a:ln>
                <a:solidFill>
                  <a:srgbClr val="1C1E21"/>
                </a:solidFill>
                <a:effectLst/>
                <a:latin typeface="Roboto" panose="02000000000000000000" pitchFamily="2" charset="0"/>
              </a:rPr>
              <a:t>owner</a:t>
            </a:r>
            <a:r>
              <a:rPr kumimoji="0" lang="ko-KR" altLang="ko-KR" sz="1600" b="0" i="0" u="none" strike="noStrike" cap="none" normalizeH="0" baseline="0" dirty="0">
                <a:ln>
                  <a:noFill/>
                </a:ln>
                <a:solidFill>
                  <a:srgbClr val="1C1E21"/>
                </a:solidFill>
                <a:effectLst/>
                <a:latin typeface="Roboto" panose="02000000000000000000" pitchFamily="2" charset="0"/>
              </a:rPr>
              <a:t> (</a:t>
            </a:r>
            <a:r>
              <a:rPr kumimoji="0" lang="ko-KR" altLang="ko-KR" sz="1600" b="0" i="0" u="none" strike="noStrike" cap="none" normalizeH="0" baseline="0" dirty="0" err="1">
                <a:ln>
                  <a:noFill/>
                </a:ln>
                <a:solidFill>
                  <a:srgbClr val="1C1E21"/>
                </a:solidFill>
                <a:effectLst/>
                <a:latin typeface="Roboto" panose="02000000000000000000" pitchFamily="2" charset="0"/>
              </a:rPr>
              <a:t>client</a:t>
            </a:r>
            <a:r>
              <a:rPr kumimoji="0" lang="ko-KR" altLang="ko-KR" sz="1600" b="0" i="0" u="none" strike="noStrike" cap="none" normalizeH="0" baseline="0" dirty="0">
                <a:ln>
                  <a:noFill/>
                </a:ln>
                <a:solidFill>
                  <a:srgbClr val="1C1E21"/>
                </a:solidFill>
                <a:effectLst/>
                <a:latin typeface="Roboto" panose="02000000000000000000" pitchFamily="2" charset="0"/>
              </a:rPr>
              <a:t> </a:t>
            </a:r>
            <a:r>
              <a:rPr kumimoji="0" lang="ko-KR" altLang="ko-KR" sz="1600" b="0" i="0" u="none" strike="noStrike" cap="none" normalizeH="0" baseline="0" dirty="0" err="1">
                <a:ln>
                  <a:noFill/>
                </a:ln>
                <a:solidFill>
                  <a:srgbClr val="1C1E21"/>
                </a:solidFill>
                <a:effectLst/>
                <a:latin typeface="Roboto" panose="02000000000000000000" pitchFamily="2" charset="0"/>
              </a:rPr>
              <a:t>that</a:t>
            </a:r>
            <a:r>
              <a:rPr kumimoji="0" lang="ko-KR" altLang="ko-KR" sz="1600" b="0" i="0" u="none" strike="noStrike" cap="none" normalizeH="0" baseline="0" dirty="0">
                <a:ln>
                  <a:noFill/>
                </a:ln>
                <a:solidFill>
                  <a:srgbClr val="1C1E21"/>
                </a:solidFill>
                <a:effectLst/>
                <a:latin typeface="Roboto" panose="02000000000000000000" pitchFamily="2" charset="0"/>
              </a:rPr>
              <a:t> </a:t>
            </a:r>
            <a:r>
              <a:rPr kumimoji="0" lang="ko-KR" altLang="ko-KR" sz="1600" b="0" i="0" u="none" strike="noStrike" cap="none" normalizeH="0" baseline="0" dirty="0" err="1">
                <a:ln>
                  <a:noFill/>
                </a:ln>
                <a:solidFill>
                  <a:srgbClr val="1C1E21"/>
                </a:solidFill>
                <a:effectLst/>
                <a:latin typeface="Roboto" panose="02000000000000000000" pitchFamily="2" charset="0"/>
              </a:rPr>
              <a:t>owns</a:t>
            </a:r>
            <a:r>
              <a:rPr kumimoji="0" lang="ko-KR" altLang="ko-KR" sz="1600" b="0" i="0" u="none" strike="noStrike" cap="none" normalizeH="0" baseline="0" dirty="0">
                <a:ln>
                  <a:noFill/>
                </a:ln>
                <a:solidFill>
                  <a:srgbClr val="1C1E21"/>
                </a:solidFill>
                <a:effectLst/>
                <a:latin typeface="Roboto" panose="02000000000000000000" pitchFamily="2" charset="0"/>
              </a:rPr>
              <a:t> </a:t>
            </a:r>
            <a:r>
              <a:rPr kumimoji="0" lang="ko-KR" altLang="ko-KR" sz="1600" b="0" i="0" u="none" strike="noStrike" cap="none" normalizeH="0" baseline="0" dirty="0" err="1">
                <a:ln>
                  <a:noFill/>
                </a:ln>
                <a:solidFill>
                  <a:srgbClr val="1C1E21"/>
                </a:solidFill>
                <a:effectLst/>
                <a:latin typeface="Arial Unicode MS"/>
                <a:ea typeface="var(--ifm-font-family-monospace)"/>
              </a:rPr>
              <a:t>NetworkObject</a:t>
            </a:r>
            <a:r>
              <a:rPr kumimoji="0" lang="ko-KR" altLang="ko-KR" sz="1600" b="0" i="0" u="none" strike="noStrike" cap="none" normalizeH="0" baseline="0" dirty="0">
                <a:ln>
                  <a:noFill/>
                </a:ln>
                <a:solidFill>
                  <a:srgbClr val="1C1E21"/>
                </a:solidFill>
                <a:effectLst/>
                <a:latin typeface="Roboto" panose="02000000000000000000" pitchFamily="2" charset="0"/>
              </a:rPr>
              <a:t> </a:t>
            </a:r>
            <a:r>
              <a:rPr kumimoji="0" lang="ko-KR" altLang="ko-KR" sz="1600" b="0" i="0" u="none" strike="noStrike" cap="none" normalizeH="0" baseline="0" dirty="0" err="1">
                <a:ln>
                  <a:noFill/>
                </a:ln>
                <a:solidFill>
                  <a:srgbClr val="1C1E21"/>
                </a:solidFill>
                <a:effectLst/>
                <a:latin typeface="Roboto" panose="02000000000000000000" pitchFamily="2" charset="0"/>
              </a:rPr>
              <a:t>associated</a:t>
            </a:r>
            <a:r>
              <a:rPr kumimoji="0" lang="ko-KR" altLang="ko-KR" sz="1600" b="0" i="0" u="none" strike="noStrike" cap="none" normalizeH="0" baseline="0" dirty="0">
                <a:ln>
                  <a:noFill/>
                </a:ln>
                <a:solidFill>
                  <a:srgbClr val="1C1E21"/>
                </a:solidFill>
                <a:effectLst/>
                <a:latin typeface="Roboto" panose="02000000000000000000" pitchFamily="2" charset="0"/>
              </a:rPr>
              <a:t> </a:t>
            </a:r>
            <a:r>
              <a:rPr kumimoji="0" lang="ko-KR" altLang="ko-KR" sz="1600" b="0" i="0" u="none" strike="noStrike" cap="none" normalizeH="0" baseline="0" dirty="0" err="1">
                <a:ln>
                  <a:noFill/>
                </a:ln>
                <a:solidFill>
                  <a:srgbClr val="1C1E21"/>
                </a:solidFill>
                <a:effectLst/>
                <a:latin typeface="Roboto" panose="02000000000000000000" pitchFamily="2" charset="0"/>
              </a:rPr>
              <a:t>with</a:t>
            </a:r>
            <a:r>
              <a:rPr kumimoji="0" lang="ko-KR" altLang="ko-KR" sz="1600" b="0" i="0" u="none" strike="noStrike" cap="none" normalizeH="0" baseline="0" dirty="0">
                <a:ln>
                  <a:noFill/>
                </a:ln>
                <a:solidFill>
                  <a:srgbClr val="1C1E21"/>
                </a:solidFill>
                <a:effectLst/>
                <a:latin typeface="Roboto" panose="02000000000000000000" pitchFamily="2" charset="0"/>
              </a:rPr>
              <a:t> </a:t>
            </a:r>
            <a:r>
              <a:rPr kumimoji="0" lang="ko-KR" altLang="ko-KR" sz="1600" b="0" i="0" u="none" strike="noStrike" cap="none" normalizeH="0" baseline="0" dirty="0" err="1">
                <a:ln>
                  <a:noFill/>
                </a:ln>
                <a:solidFill>
                  <a:srgbClr val="1C1E21"/>
                </a:solidFill>
                <a:effectLst/>
                <a:latin typeface="Roboto" panose="02000000000000000000" pitchFamily="2" charset="0"/>
              </a:rPr>
              <a:t>the</a:t>
            </a:r>
            <a:r>
              <a:rPr kumimoji="0" lang="ko-KR" altLang="ko-KR" sz="1600" b="0" i="0" u="none" strike="noStrike" cap="none" normalizeH="0" baseline="0" dirty="0">
                <a:ln>
                  <a:noFill/>
                </a:ln>
                <a:solidFill>
                  <a:srgbClr val="1C1E21"/>
                </a:solidFill>
                <a:effectLst/>
                <a:latin typeface="Roboto" panose="02000000000000000000" pitchFamily="2" charset="0"/>
              </a:rPr>
              <a:t> </a:t>
            </a:r>
            <a:r>
              <a:rPr kumimoji="0" lang="ko-KR" altLang="ko-KR" sz="1600" b="0" i="0" u="none" strike="noStrike" cap="none" normalizeH="0" baseline="0" dirty="0" err="1">
                <a:ln>
                  <a:noFill/>
                </a:ln>
                <a:solidFill>
                  <a:srgbClr val="1C1E21"/>
                </a:solidFill>
                <a:effectLst/>
                <a:latin typeface="Arial Unicode MS"/>
                <a:ea typeface="var(--ifm-font-family-monospace)"/>
              </a:rPr>
              <a:t>NetworkBehaviour</a:t>
            </a:r>
            <a:r>
              <a:rPr kumimoji="0" lang="ko-KR" altLang="ko-KR" sz="1600" b="0" i="0" u="none" strike="noStrike" cap="none" normalizeH="0" baseline="0" dirty="0">
                <a:ln>
                  <a:noFill/>
                </a:ln>
                <a:solidFill>
                  <a:srgbClr val="1C1E21"/>
                </a:solidFill>
                <a:effectLst/>
                <a:latin typeface="Roboto" panose="02000000000000000000" pitchFamily="2" charset="0"/>
              </a:rPr>
              <a:t> </a:t>
            </a:r>
            <a:r>
              <a:rPr kumimoji="0" lang="ko-KR" altLang="ko-KR" sz="1600" b="0" i="0" u="none" strike="noStrike" cap="none" normalizeH="0" baseline="0" dirty="0" err="1">
                <a:ln>
                  <a:noFill/>
                </a:ln>
                <a:solidFill>
                  <a:srgbClr val="1C1E21"/>
                </a:solidFill>
                <a:effectLst/>
                <a:latin typeface="Roboto" panose="02000000000000000000" pitchFamily="2" charset="0"/>
              </a:rPr>
              <a:t>containing</a:t>
            </a:r>
            <a:r>
              <a:rPr kumimoji="0" lang="ko-KR" altLang="ko-KR" sz="1600" b="0" i="0" u="none" strike="noStrike" cap="none" normalizeH="0" baseline="0" dirty="0">
                <a:ln>
                  <a:noFill/>
                </a:ln>
                <a:solidFill>
                  <a:srgbClr val="1C1E21"/>
                </a:solidFill>
                <a:effectLst/>
                <a:latin typeface="Roboto" panose="02000000000000000000" pitchFamily="2" charset="0"/>
              </a:rPr>
              <a:t> </a:t>
            </a:r>
            <a:r>
              <a:rPr kumimoji="0" lang="ko-KR" altLang="ko-KR" sz="1600" b="0" i="0" u="none" strike="noStrike" cap="none" normalizeH="0" baseline="0" dirty="0" err="1">
                <a:ln>
                  <a:noFill/>
                </a:ln>
                <a:solidFill>
                  <a:srgbClr val="1C1E21"/>
                </a:solidFill>
                <a:effectLst/>
                <a:latin typeface="Roboto" panose="02000000000000000000" pitchFamily="2" charset="0"/>
              </a:rPr>
              <a:t>the</a:t>
            </a:r>
            <a:r>
              <a:rPr kumimoji="0" lang="ko-KR" altLang="ko-KR" sz="1600" b="0" i="0" u="none" strike="noStrike" cap="none" normalizeH="0" baseline="0" dirty="0">
                <a:ln>
                  <a:noFill/>
                </a:ln>
                <a:solidFill>
                  <a:srgbClr val="1C1E21"/>
                </a:solidFill>
                <a:effectLst/>
                <a:latin typeface="Roboto" panose="02000000000000000000" pitchFamily="2" charset="0"/>
              </a:rPr>
              <a:t> </a:t>
            </a:r>
            <a:r>
              <a:rPr kumimoji="0" lang="ko-KR" altLang="ko-KR" sz="1600" b="0" i="0" u="none" strike="noStrike" cap="none" normalizeH="0" baseline="0" dirty="0" err="1">
                <a:ln>
                  <a:noFill/>
                </a:ln>
                <a:solidFill>
                  <a:srgbClr val="1C1E21"/>
                </a:solidFill>
                <a:effectLst/>
                <a:latin typeface="Arial Unicode MS"/>
                <a:ea typeface="var(--ifm-font-family-monospace)"/>
              </a:rPr>
              <a:t>ServerRpc</a:t>
            </a:r>
            <a:r>
              <a:rPr kumimoji="0" lang="ko-KR" altLang="ko-KR" sz="1600" b="0" i="0" u="none" strike="noStrike" cap="none" normalizeH="0" baseline="0" dirty="0">
                <a:ln>
                  <a:noFill/>
                </a:ln>
                <a:solidFill>
                  <a:srgbClr val="1C1E21"/>
                </a:solidFill>
                <a:effectLst/>
                <a:latin typeface="Roboto" panose="02000000000000000000" pitchFamily="2" charset="0"/>
              </a:rPr>
              <a:t> </a:t>
            </a:r>
            <a:r>
              <a:rPr kumimoji="0" lang="ko-KR" altLang="ko-KR" sz="1600" b="0" i="0" u="none" strike="noStrike" cap="none" normalizeH="0" baseline="0" dirty="0" err="1">
                <a:ln>
                  <a:noFill/>
                </a:ln>
                <a:solidFill>
                  <a:srgbClr val="1C1E21"/>
                </a:solidFill>
                <a:effectLst/>
                <a:latin typeface="Roboto" panose="02000000000000000000" pitchFamily="2" charset="0"/>
              </a:rPr>
              <a:t>method</a:t>
            </a:r>
            <a:r>
              <a:rPr kumimoji="0" lang="ko-KR" altLang="ko-KR" sz="1600" b="0" i="0" u="none" strike="noStrike" cap="none" normalizeH="0" baseline="0" dirty="0">
                <a:ln>
                  <a:noFill/>
                </a:ln>
                <a:solidFill>
                  <a:srgbClr val="1C1E21"/>
                </a:solidFill>
                <a:effectLst/>
                <a:latin typeface="Roboto" panose="02000000000000000000" pitchFamily="2" charset="0"/>
              </a:rPr>
              <a:t>) </a:t>
            </a:r>
            <a:r>
              <a:rPr kumimoji="0" lang="ko-KR" altLang="ko-KR" sz="1600" b="0" i="0" u="none" strike="noStrike" cap="none" normalizeH="0" baseline="0" dirty="0" err="1">
                <a:ln>
                  <a:noFill/>
                </a:ln>
                <a:solidFill>
                  <a:srgbClr val="1C1E21"/>
                </a:solidFill>
                <a:effectLst/>
                <a:latin typeface="Roboto" panose="02000000000000000000" pitchFamily="2" charset="0"/>
              </a:rPr>
              <a:t>invocation</a:t>
            </a:r>
            <a:r>
              <a:rPr kumimoji="0" lang="ko-KR" altLang="ko-KR" sz="1600" b="0" i="0" u="none" strike="noStrike" cap="none" normalizeH="0" baseline="0" dirty="0">
                <a:ln>
                  <a:noFill/>
                </a:ln>
                <a:solidFill>
                  <a:srgbClr val="1C1E21"/>
                </a:solidFill>
                <a:effectLst/>
                <a:latin typeface="Roboto" panose="02000000000000000000" pitchFamily="2" charset="0"/>
              </a:rPr>
              <a:t> </a:t>
            </a:r>
            <a:r>
              <a:rPr kumimoji="0" lang="ko-KR" altLang="ko-KR" sz="1600" b="0" i="0" u="none" strike="noStrike" cap="none" normalizeH="0" baseline="0" dirty="0" err="1">
                <a:ln>
                  <a:noFill/>
                </a:ln>
                <a:solidFill>
                  <a:srgbClr val="1C1E21"/>
                </a:solidFill>
                <a:effectLst/>
                <a:latin typeface="Roboto" panose="02000000000000000000" pitchFamily="2" charset="0"/>
              </a:rPr>
              <a:t>rights</a:t>
            </a:r>
            <a:r>
              <a:rPr kumimoji="0" lang="ko-KR" altLang="ko-KR" sz="1600" b="0" i="0" u="none" strike="noStrike" cap="none" normalizeH="0" baseline="0" dirty="0">
                <a:ln>
                  <a:noFill/>
                </a:ln>
                <a:solidFill>
                  <a:srgbClr val="1C1E21"/>
                </a:solidFill>
                <a:effectLst/>
                <a:latin typeface="Roboto" panose="02000000000000000000" pitchFamily="2" charset="0"/>
              </a:rPr>
              <a:t>. </a:t>
            </a:r>
            <a:r>
              <a:rPr kumimoji="0" lang="ko-KR" altLang="ko-KR" sz="1600" b="0" i="0" u="none" strike="noStrike" cap="none" normalizeH="0" baseline="0" dirty="0" err="1">
                <a:ln>
                  <a:noFill/>
                </a:ln>
                <a:solidFill>
                  <a:srgbClr val="1C1E21"/>
                </a:solidFill>
                <a:effectLst/>
                <a:latin typeface="Roboto" panose="02000000000000000000" pitchFamily="2" charset="0"/>
              </a:rPr>
              <a:t>Any</a:t>
            </a:r>
            <a:r>
              <a:rPr kumimoji="0" lang="ko-KR" altLang="ko-KR" sz="1600" b="0" i="0" u="none" strike="noStrike" cap="none" normalizeH="0" baseline="0" dirty="0">
                <a:ln>
                  <a:noFill/>
                </a:ln>
                <a:solidFill>
                  <a:srgbClr val="1C1E21"/>
                </a:solidFill>
                <a:effectLst/>
                <a:latin typeface="Roboto" panose="02000000000000000000" pitchFamily="2" charset="0"/>
              </a:rPr>
              <a:t> </a:t>
            </a:r>
            <a:r>
              <a:rPr kumimoji="0" lang="ko-KR" altLang="ko-KR" sz="1600" b="0" i="0" u="none" strike="noStrike" cap="none" normalizeH="0" baseline="0" dirty="0" err="1">
                <a:ln>
                  <a:noFill/>
                </a:ln>
                <a:solidFill>
                  <a:srgbClr val="1C1E21"/>
                </a:solidFill>
                <a:effectLst/>
                <a:latin typeface="Roboto" panose="02000000000000000000" pitchFamily="2" charset="0"/>
              </a:rPr>
              <a:t>client</a:t>
            </a:r>
            <a:r>
              <a:rPr kumimoji="0" lang="ko-KR" altLang="ko-KR" sz="1600" b="0" i="0" u="none" strike="noStrike" cap="none" normalizeH="0" baseline="0" dirty="0">
                <a:ln>
                  <a:noFill/>
                </a:ln>
                <a:solidFill>
                  <a:srgbClr val="1C1E21"/>
                </a:solidFill>
                <a:effectLst/>
                <a:latin typeface="Roboto" panose="02000000000000000000" pitchFamily="2" charset="0"/>
              </a:rPr>
              <a:t> </a:t>
            </a:r>
            <a:r>
              <a:rPr kumimoji="0" lang="ko-KR" altLang="ko-KR" sz="1600" b="0" i="0" u="none" strike="noStrike" cap="none" normalizeH="0" baseline="0" dirty="0" err="1">
                <a:ln>
                  <a:noFill/>
                </a:ln>
                <a:solidFill>
                  <a:srgbClr val="1C1E21"/>
                </a:solidFill>
                <a:effectLst/>
                <a:latin typeface="Roboto" panose="02000000000000000000" pitchFamily="2" charset="0"/>
              </a:rPr>
              <a:t>that</a:t>
            </a:r>
            <a:r>
              <a:rPr kumimoji="0" lang="ko-KR" altLang="ko-KR" sz="1600" b="0" i="0" u="none" strike="noStrike" cap="none" normalizeH="0" baseline="0" dirty="0">
                <a:ln>
                  <a:noFill/>
                </a:ln>
                <a:solidFill>
                  <a:srgbClr val="1C1E21"/>
                </a:solidFill>
                <a:effectLst/>
                <a:latin typeface="Roboto" panose="02000000000000000000" pitchFamily="2" charset="0"/>
              </a:rPr>
              <a:t> </a:t>
            </a:r>
            <a:r>
              <a:rPr kumimoji="0" lang="ko-KR" altLang="ko-KR" sz="1600" b="0" i="0" u="none" strike="noStrike" cap="none" normalizeH="0" baseline="0" dirty="0" err="1">
                <a:ln>
                  <a:noFill/>
                </a:ln>
                <a:solidFill>
                  <a:srgbClr val="1C1E21"/>
                </a:solidFill>
                <a:effectLst/>
                <a:latin typeface="Roboto" panose="02000000000000000000" pitchFamily="2" charset="0"/>
              </a:rPr>
              <a:t>is</a:t>
            </a:r>
            <a:r>
              <a:rPr kumimoji="0" lang="ko-KR" altLang="ko-KR" sz="1600" b="0" i="0" u="none" strike="noStrike" cap="none" normalizeH="0" baseline="0" dirty="0">
                <a:ln>
                  <a:noFill/>
                </a:ln>
                <a:solidFill>
                  <a:srgbClr val="1C1E21"/>
                </a:solidFill>
                <a:effectLst/>
                <a:latin typeface="Roboto" panose="02000000000000000000" pitchFamily="2" charset="0"/>
              </a:rPr>
              <a:t> </a:t>
            </a:r>
            <a:r>
              <a:rPr kumimoji="0" lang="ko-KR" altLang="ko-KR" sz="1600" b="0" i="0" u="none" strike="noStrike" cap="none" normalizeH="0" baseline="0" dirty="0" err="1">
                <a:ln>
                  <a:noFill/>
                </a:ln>
                <a:solidFill>
                  <a:srgbClr val="1C1E21"/>
                </a:solidFill>
                <a:effectLst/>
                <a:latin typeface="Roboto" panose="02000000000000000000" pitchFamily="2" charset="0"/>
              </a:rPr>
              <a:t>not</a:t>
            </a:r>
            <a:r>
              <a:rPr kumimoji="0" lang="ko-KR" altLang="ko-KR" sz="1600" b="0" i="0" u="none" strike="noStrike" cap="none" normalizeH="0" baseline="0" dirty="0">
                <a:ln>
                  <a:noFill/>
                </a:ln>
                <a:solidFill>
                  <a:srgbClr val="1C1E21"/>
                </a:solidFill>
                <a:effectLst/>
                <a:latin typeface="Roboto" panose="02000000000000000000" pitchFamily="2" charset="0"/>
              </a:rPr>
              <a:t> </a:t>
            </a:r>
            <a:r>
              <a:rPr kumimoji="0" lang="ko-KR" altLang="ko-KR" sz="1600" b="0" i="0" u="none" strike="noStrike" cap="none" normalizeH="0" baseline="0" dirty="0" err="1">
                <a:ln>
                  <a:noFill/>
                </a:ln>
                <a:solidFill>
                  <a:srgbClr val="1C1E21"/>
                </a:solidFill>
                <a:effectLst/>
                <a:latin typeface="Roboto" panose="02000000000000000000" pitchFamily="2" charset="0"/>
              </a:rPr>
              <a:t>the</a:t>
            </a:r>
            <a:r>
              <a:rPr kumimoji="0" lang="ko-KR" altLang="ko-KR" sz="1600" b="0" i="0" u="none" strike="noStrike" cap="none" normalizeH="0" baseline="0" dirty="0">
                <a:ln>
                  <a:noFill/>
                </a:ln>
                <a:solidFill>
                  <a:srgbClr val="1C1E21"/>
                </a:solidFill>
                <a:effectLst/>
                <a:latin typeface="Roboto" panose="02000000000000000000" pitchFamily="2" charset="0"/>
              </a:rPr>
              <a:t> </a:t>
            </a:r>
            <a:r>
              <a:rPr kumimoji="0" lang="ko-KR" altLang="ko-KR" sz="1600" b="0" i="0" u="none" strike="noStrike" cap="none" normalizeH="0" baseline="0" dirty="0" err="1">
                <a:ln>
                  <a:noFill/>
                </a:ln>
                <a:solidFill>
                  <a:srgbClr val="1C1E21"/>
                </a:solidFill>
                <a:effectLst/>
                <a:latin typeface="Roboto" panose="02000000000000000000" pitchFamily="2" charset="0"/>
              </a:rPr>
              <a:t>owner</a:t>
            </a:r>
            <a:r>
              <a:rPr kumimoji="0" lang="ko-KR" altLang="ko-KR" sz="1600" b="0" i="0" u="none" strike="noStrike" cap="none" normalizeH="0" baseline="0" dirty="0">
                <a:ln>
                  <a:noFill/>
                </a:ln>
                <a:solidFill>
                  <a:srgbClr val="1C1E21"/>
                </a:solidFill>
                <a:effectLst/>
                <a:latin typeface="Roboto" panose="02000000000000000000" pitchFamily="2" charset="0"/>
              </a:rPr>
              <a:t> </a:t>
            </a:r>
            <a:r>
              <a:rPr kumimoji="0" lang="ko-KR" altLang="ko-KR" sz="1600" b="0" i="0" u="none" strike="noStrike" cap="none" normalizeH="0" baseline="0" dirty="0" err="1">
                <a:ln>
                  <a:noFill/>
                </a:ln>
                <a:solidFill>
                  <a:srgbClr val="1C1E21"/>
                </a:solidFill>
                <a:effectLst/>
                <a:latin typeface="Roboto" panose="02000000000000000000" pitchFamily="2" charset="0"/>
              </a:rPr>
              <a:t>will</a:t>
            </a:r>
            <a:r>
              <a:rPr kumimoji="0" lang="ko-KR" altLang="ko-KR" sz="1600" b="0" i="0" u="none" strike="noStrike" cap="none" normalizeH="0" baseline="0" dirty="0">
                <a:ln>
                  <a:noFill/>
                </a:ln>
                <a:solidFill>
                  <a:srgbClr val="1C1E21"/>
                </a:solidFill>
                <a:effectLst/>
                <a:latin typeface="Roboto" panose="02000000000000000000" pitchFamily="2" charset="0"/>
              </a:rPr>
              <a:t> </a:t>
            </a:r>
            <a:r>
              <a:rPr kumimoji="0" lang="ko-KR" altLang="ko-KR" sz="1600" b="0" i="0" u="none" strike="noStrike" cap="none" normalizeH="0" baseline="0" dirty="0" err="1">
                <a:ln>
                  <a:noFill/>
                </a:ln>
                <a:solidFill>
                  <a:srgbClr val="1C1E21"/>
                </a:solidFill>
                <a:effectLst/>
                <a:latin typeface="Roboto" panose="02000000000000000000" pitchFamily="2" charset="0"/>
              </a:rPr>
              <a:t>not</a:t>
            </a:r>
            <a:r>
              <a:rPr kumimoji="0" lang="ko-KR" altLang="ko-KR" sz="1600" b="0" i="0" u="none" strike="noStrike" cap="none" normalizeH="0" baseline="0" dirty="0">
                <a:ln>
                  <a:noFill/>
                </a:ln>
                <a:solidFill>
                  <a:srgbClr val="1C1E21"/>
                </a:solidFill>
                <a:effectLst/>
                <a:latin typeface="Roboto" panose="02000000000000000000" pitchFamily="2" charset="0"/>
              </a:rPr>
              <a:t> </a:t>
            </a:r>
            <a:r>
              <a:rPr kumimoji="0" lang="ko-KR" altLang="ko-KR" sz="1600" b="0" i="0" u="none" strike="noStrike" cap="none" normalizeH="0" baseline="0" dirty="0" err="1">
                <a:ln>
                  <a:noFill/>
                </a:ln>
                <a:solidFill>
                  <a:srgbClr val="1C1E21"/>
                </a:solidFill>
                <a:effectLst/>
                <a:latin typeface="Roboto" panose="02000000000000000000" pitchFamily="2" charset="0"/>
              </a:rPr>
              <a:t>be</a:t>
            </a:r>
            <a:r>
              <a:rPr kumimoji="0" lang="ko-KR" altLang="ko-KR" sz="1600" b="0" i="0" u="none" strike="noStrike" cap="none" normalizeH="0" baseline="0" dirty="0">
                <a:ln>
                  <a:noFill/>
                </a:ln>
                <a:solidFill>
                  <a:srgbClr val="1C1E21"/>
                </a:solidFill>
                <a:effectLst/>
                <a:latin typeface="Roboto" panose="02000000000000000000" pitchFamily="2" charset="0"/>
              </a:rPr>
              <a:t> </a:t>
            </a:r>
            <a:r>
              <a:rPr kumimoji="0" lang="ko-KR" altLang="ko-KR" sz="1600" b="0" i="0" u="none" strike="noStrike" cap="none" normalizeH="0" baseline="0" dirty="0" err="1">
                <a:ln>
                  <a:noFill/>
                </a:ln>
                <a:solidFill>
                  <a:srgbClr val="1C1E21"/>
                </a:solidFill>
                <a:effectLst/>
                <a:latin typeface="Roboto" panose="02000000000000000000" pitchFamily="2" charset="0"/>
              </a:rPr>
              <a:t>allowed</a:t>
            </a:r>
            <a:r>
              <a:rPr kumimoji="0" lang="ko-KR" altLang="ko-KR" sz="1600" b="0" i="0" u="none" strike="noStrike" cap="none" normalizeH="0" baseline="0" dirty="0">
                <a:ln>
                  <a:noFill/>
                </a:ln>
                <a:solidFill>
                  <a:srgbClr val="1C1E21"/>
                </a:solidFill>
                <a:effectLst/>
                <a:latin typeface="Roboto" panose="02000000000000000000" pitchFamily="2" charset="0"/>
              </a:rPr>
              <a:t> </a:t>
            </a:r>
            <a:r>
              <a:rPr kumimoji="0" lang="ko-KR" altLang="ko-KR" sz="1600" b="0" i="0" u="none" strike="noStrike" cap="none" normalizeH="0" baseline="0" dirty="0" err="1">
                <a:ln>
                  <a:noFill/>
                </a:ln>
                <a:solidFill>
                  <a:srgbClr val="1C1E21"/>
                </a:solidFill>
                <a:effectLst/>
                <a:latin typeface="Roboto" panose="02000000000000000000" pitchFamily="2" charset="0"/>
              </a:rPr>
              <a:t>to</a:t>
            </a:r>
            <a:r>
              <a:rPr kumimoji="0" lang="ko-KR" altLang="ko-KR" sz="1600" b="0" i="0" u="none" strike="noStrike" cap="none" normalizeH="0" baseline="0" dirty="0">
                <a:ln>
                  <a:noFill/>
                </a:ln>
                <a:solidFill>
                  <a:srgbClr val="1C1E21"/>
                </a:solidFill>
                <a:effectLst/>
                <a:latin typeface="Roboto" panose="02000000000000000000" pitchFamily="2" charset="0"/>
              </a:rPr>
              <a:t> </a:t>
            </a:r>
            <a:r>
              <a:rPr kumimoji="0" lang="ko-KR" altLang="ko-KR" sz="1600" b="0" i="0" u="none" strike="noStrike" cap="none" normalizeH="0" baseline="0" dirty="0" err="1">
                <a:ln>
                  <a:noFill/>
                </a:ln>
                <a:solidFill>
                  <a:srgbClr val="1C1E21"/>
                </a:solidFill>
                <a:effectLst/>
                <a:latin typeface="Roboto" panose="02000000000000000000" pitchFamily="2" charset="0"/>
              </a:rPr>
              <a:t>invoke</a:t>
            </a:r>
            <a:r>
              <a:rPr kumimoji="0" lang="ko-KR" altLang="ko-KR" sz="1600" b="0" i="0" u="none" strike="noStrike" cap="none" normalizeH="0" baseline="0" dirty="0">
                <a:ln>
                  <a:noFill/>
                </a:ln>
                <a:solidFill>
                  <a:srgbClr val="1C1E21"/>
                </a:solidFill>
                <a:effectLst/>
                <a:latin typeface="Roboto" panose="02000000000000000000" pitchFamily="2" charset="0"/>
              </a:rPr>
              <a:t> </a:t>
            </a:r>
            <a:r>
              <a:rPr kumimoji="0" lang="ko-KR" altLang="ko-KR" sz="1600" b="0" i="0" u="none" strike="noStrike" cap="none" normalizeH="0" baseline="0" dirty="0" err="1">
                <a:ln>
                  <a:noFill/>
                </a:ln>
                <a:solidFill>
                  <a:srgbClr val="1C1E21"/>
                </a:solidFill>
                <a:effectLst/>
                <a:latin typeface="Roboto" panose="02000000000000000000" pitchFamily="2" charset="0"/>
              </a:rPr>
              <a:t>the</a:t>
            </a:r>
            <a:r>
              <a:rPr kumimoji="0" lang="ko-KR" altLang="ko-KR" sz="1600" b="0" i="0" u="none" strike="noStrike" cap="none" normalizeH="0" baseline="0" dirty="0">
                <a:ln>
                  <a:noFill/>
                </a:ln>
                <a:solidFill>
                  <a:srgbClr val="1C1E21"/>
                </a:solidFill>
                <a:effectLst/>
                <a:latin typeface="Roboto" panose="02000000000000000000" pitchFamily="2" charset="0"/>
              </a:rPr>
              <a:t> </a:t>
            </a:r>
            <a:r>
              <a:rPr kumimoji="0" lang="ko-KR" altLang="ko-KR" sz="1600" b="0" i="0" u="none" strike="noStrike" cap="none" normalizeH="0" baseline="0" dirty="0" err="1">
                <a:ln>
                  <a:noFill/>
                </a:ln>
                <a:solidFill>
                  <a:srgbClr val="1C1E21"/>
                </a:solidFill>
                <a:effectLst/>
                <a:latin typeface="Arial Unicode MS"/>
                <a:ea typeface="var(--ifm-font-family-monospace)"/>
              </a:rPr>
              <a:t>ServerRpc</a:t>
            </a:r>
            <a:r>
              <a:rPr kumimoji="0" lang="ko-KR" altLang="ko-KR" sz="1600" b="0" i="0" u="none" strike="noStrike" cap="none" normalizeH="0" baseline="0" dirty="0">
                <a:ln>
                  <a:noFill/>
                </a:ln>
                <a:solidFill>
                  <a:srgbClr val="1C1E21"/>
                </a:solidFill>
                <a:effectLst/>
                <a:latin typeface="Roboto" panose="02000000000000000000" pitchFamily="2" charset="0"/>
              </a:rPr>
              <a:t>.</a:t>
            </a:r>
            <a:r>
              <a:rPr kumimoji="0" lang="ko-KR" altLang="ko-KR" sz="1600" b="0" i="0" u="none" strike="noStrike" cap="none" normalizeH="0" baseline="0" dirty="0">
                <a:ln>
                  <a:noFill/>
                </a:ln>
                <a:solidFill>
                  <a:schemeClr val="tx1"/>
                </a:solidFill>
                <a:effectLst/>
              </a:rPr>
              <a:t> </a:t>
            </a:r>
            <a:endParaRPr kumimoji="0" lang="ko-KR" altLang="ko-KR"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54667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6A49783-1639-B186-165A-E4A37D0C2711}"/>
              </a:ext>
            </a:extLst>
          </p:cNvPr>
          <p:cNvSpPr>
            <a:spLocks noGrp="1"/>
          </p:cNvSpPr>
          <p:nvPr>
            <p:ph type="title"/>
          </p:nvPr>
        </p:nvSpPr>
        <p:spPr/>
        <p:txBody>
          <a:bodyPr/>
          <a:lstStyle/>
          <a:p>
            <a:r>
              <a:rPr lang="en-US" altLang="ko-KR" dirty="0" err="1"/>
              <a:t>ServerRPC</a:t>
            </a:r>
            <a:r>
              <a:rPr lang="en-US" altLang="ko-KR" dirty="0"/>
              <a:t> Ownership and </a:t>
            </a:r>
            <a:r>
              <a:rPr lang="en-US" altLang="ko-KR" dirty="0" err="1"/>
              <a:t>ServerRpcParams</a:t>
            </a:r>
            <a:endParaRPr lang="ko-KR" altLang="en-US" dirty="0"/>
          </a:p>
        </p:txBody>
      </p:sp>
      <p:sp>
        <p:nvSpPr>
          <p:cNvPr id="4" name="날짜 개체 틀 3">
            <a:extLst>
              <a:ext uri="{FF2B5EF4-FFF2-40B4-BE49-F238E27FC236}">
                <a16:creationId xmlns:a16="http://schemas.microsoft.com/office/drawing/2014/main" id="{71D5E3A6-9189-56F2-CA5C-338C2B17C571}"/>
              </a:ext>
            </a:extLst>
          </p:cNvPr>
          <p:cNvSpPr>
            <a:spLocks noGrp="1"/>
          </p:cNvSpPr>
          <p:nvPr>
            <p:ph type="dt" sz="half" idx="10"/>
          </p:nvPr>
        </p:nvSpPr>
        <p:spPr/>
        <p:txBody>
          <a:bodyPr/>
          <a:lstStyle/>
          <a:p>
            <a:fld id="{BD1C7B8D-E721-459B-8FE8-91D29605EF22}" type="datetime1">
              <a:rPr lang="ko-KR" altLang="en-US" smtClean="0"/>
              <a:t>2023-11-21</a:t>
            </a:fld>
            <a:endParaRPr lang="ko-KR" altLang="en-US"/>
          </a:p>
        </p:txBody>
      </p:sp>
      <p:sp>
        <p:nvSpPr>
          <p:cNvPr id="5" name="바닥글 개체 틀 4">
            <a:extLst>
              <a:ext uri="{FF2B5EF4-FFF2-40B4-BE49-F238E27FC236}">
                <a16:creationId xmlns:a16="http://schemas.microsoft.com/office/drawing/2014/main" id="{D31D491E-9AE2-7EC3-E969-97E78C63FA1A}"/>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7CDAF512-1D9A-E64B-A10E-B984359179E5}"/>
              </a:ext>
            </a:extLst>
          </p:cNvPr>
          <p:cNvSpPr>
            <a:spLocks noGrp="1"/>
          </p:cNvSpPr>
          <p:nvPr>
            <p:ph type="sldNum" sz="quarter" idx="12"/>
          </p:nvPr>
        </p:nvSpPr>
        <p:spPr/>
        <p:txBody>
          <a:bodyPr/>
          <a:lstStyle/>
          <a:p>
            <a:fld id="{FABEA76D-AC0B-4A8D-A15D-FF0B16DFADCB}" type="slidenum">
              <a:rPr lang="ko-KR" altLang="en-US" smtClean="0"/>
              <a:t>14</a:t>
            </a:fld>
            <a:endParaRPr lang="ko-KR" altLang="en-US"/>
          </a:p>
        </p:txBody>
      </p:sp>
      <p:sp>
        <p:nvSpPr>
          <p:cNvPr id="7" name="Rectangle 1">
            <a:extLst>
              <a:ext uri="{FF2B5EF4-FFF2-40B4-BE49-F238E27FC236}">
                <a16:creationId xmlns:a16="http://schemas.microsoft.com/office/drawing/2014/main" id="{099A6B5C-253C-965A-CC6F-52175A1515AA}"/>
              </a:ext>
            </a:extLst>
          </p:cNvPr>
          <p:cNvSpPr>
            <a:spLocks noGrp="1" noChangeArrowheads="1"/>
          </p:cNvSpPr>
          <p:nvPr>
            <p:ph idx="1"/>
          </p:nvPr>
        </p:nvSpPr>
        <p:spPr bwMode="auto">
          <a:xfrm>
            <a:off x="722849" y="1609181"/>
            <a:ext cx="10746302"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ko-KR" altLang="ko-KR" sz="2000" b="0" i="0" u="none" strike="noStrike" cap="none" normalizeH="0" baseline="0" dirty="0" err="1">
                <a:ln>
                  <a:noFill/>
                </a:ln>
                <a:solidFill>
                  <a:srgbClr val="1C1E21"/>
                </a:solidFill>
                <a:effectLst/>
                <a:latin typeface="Roboto" panose="02000000000000000000" pitchFamily="2" charset="0"/>
              </a:rPr>
              <a:t>There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are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times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where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you</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might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want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any</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client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to</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have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Arial Unicode MS"/>
                <a:ea typeface="var(--ifm-font-family-monospace)"/>
              </a:rPr>
              <a:t>ServerRpc</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invocation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rights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You</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can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easily</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accomplish</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this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by</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setting</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Arial Unicode MS"/>
                <a:ea typeface="var(--ifm-font-family-monospace)"/>
              </a:rPr>
              <a:t>ServerRpc</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attribute's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Arial Unicode MS"/>
                <a:ea typeface="var(--ifm-font-family-monospace)"/>
              </a:rPr>
              <a:t>RequireOwnership</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parameter</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to</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false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like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in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example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below</a:t>
            </a:r>
            <a:r>
              <a:rPr kumimoji="0" lang="ko-KR" altLang="ko-KR" sz="2000" b="0" i="0" u="none" strike="noStrike" cap="none" normalizeH="0" baseline="0" dirty="0">
                <a:ln>
                  <a:noFill/>
                </a:ln>
                <a:solidFill>
                  <a:srgbClr val="1C1E21"/>
                </a:solidFill>
                <a:effectLst/>
                <a:latin typeface="Roboto" panose="02000000000000000000" pitchFamily="2" charset="0"/>
              </a:rPr>
              <a:t>:</a:t>
            </a:r>
            <a:r>
              <a:rPr kumimoji="0" lang="ko-KR" altLang="ko-KR" sz="2000" b="0" i="0" u="none" strike="noStrike" cap="none" normalizeH="0" baseline="0" dirty="0">
                <a:ln>
                  <a:noFill/>
                </a:ln>
                <a:solidFill>
                  <a:schemeClr val="tx1"/>
                </a:solidFill>
                <a:effectLst/>
              </a:rPr>
              <a:t> </a:t>
            </a:r>
            <a:endParaRPr kumimoji="0" lang="ko-KR" altLang="ko-KR" sz="20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733476C6-66E0-B508-6451-7D162B832E43}"/>
              </a:ext>
            </a:extLst>
          </p:cNvPr>
          <p:cNvSpPr txBox="1"/>
          <p:nvPr/>
        </p:nvSpPr>
        <p:spPr>
          <a:xfrm>
            <a:off x="722849" y="2624844"/>
            <a:ext cx="9016299" cy="2862322"/>
          </a:xfrm>
          <a:prstGeom prst="rect">
            <a:avLst/>
          </a:prstGeom>
          <a:solidFill>
            <a:schemeClr val="accent2"/>
          </a:solidFill>
        </p:spPr>
        <p:txBody>
          <a:bodyPr wrap="square">
            <a:spAutoFit/>
          </a:bodyPr>
          <a:lstStyle/>
          <a:p>
            <a:r>
              <a:rPr lang="ko-KR" altLang="en-US" dirty="0"/>
              <a:t>[</a:t>
            </a:r>
            <a:r>
              <a:rPr lang="ko-KR" altLang="en-US" dirty="0" err="1"/>
              <a:t>ServerRpc</a:t>
            </a:r>
            <a:r>
              <a:rPr lang="ko-KR" altLang="en-US" dirty="0"/>
              <a:t>(</a:t>
            </a:r>
            <a:r>
              <a:rPr lang="ko-KR" altLang="en-US" dirty="0" err="1"/>
              <a:t>RequireOwnership</a:t>
            </a:r>
            <a:r>
              <a:rPr lang="ko-KR" altLang="en-US" dirty="0"/>
              <a:t> = </a:t>
            </a:r>
            <a:r>
              <a:rPr lang="ko-KR" altLang="en-US" dirty="0" err="1"/>
              <a:t>false</a:t>
            </a:r>
            <a:r>
              <a:rPr lang="ko-KR" altLang="en-US" dirty="0"/>
              <a:t>)]</a:t>
            </a:r>
          </a:p>
          <a:p>
            <a:r>
              <a:rPr lang="ko-KR" altLang="en-US" dirty="0" err="1"/>
              <a:t>public</a:t>
            </a:r>
            <a:r>
              <a:rPr lang="ko-KR" altLang="en-US" dirty="0"/>
              <a:t> </a:t>
            </a:r>
            <a:r>
              <a:rPr lang="ko-KR" altLang="en-US" dirty="0" err="1"/>
              <a:t>void</a:t>
            </a:r>
            <a:r>
              <a:rPr lang="ko-KR" altLang="en-US" dirty="0"/>
              <a:t> </a:t>
            </a:r>
            <a:r>
              <a:rPr lang="ko-KR" altLang="en-US" dirty="0" err="1"/>
              <a:t>MyGlobalServerRpc</a:t>
            </a:r>
            <a:r>
              <a:rPr lang="ko-KR" altLang="en-US" dirty="0"/>
              <a:t>(</a:t>
            </a:r>
            <a:r>
              <a:rPr lang="ko-KR" altLang="en-US" dirty="0" err="1"/>
              <a:t>ServerRpcParams</a:t>
            </a:r>
            <a:r>
              <a:rPr lang="ko-KR" altLang="en-US" dirty="0"/>
              <a:t> </a:t>
            </a:r>
            <a:r>
              <a:rPr lang="ko-KR" altLang="en-US" dirty="0" err="1"/>
              <a:t>serverRpcParams</a:t>
            </a:r>
            <a:r>
              <a:rPr lang="ko-KR" altLang="en-US" dirty="0"/>
              <a:t> = </a:t>
            </a:r>
            <a:r>
              <a:rPr lang="ko-KR" altLang="en-US" dirty="0" err="1"/>
              <a:t>default</a:t>
            </a:r>
            <a:r>
              <a:rPr lang="ko-KR" altLang="en-US" dirty="0"/>
              <a:t>)</a:t>
            </a:r>
          </a:p>
          <a:p>
            <a:r>
              <a:rPr lang="ko-KR" altLang="en-US" dirty="0"/>
              <a:t>{</a:t>
            </a:r>
          </a:p>
          <a:p>
            <a:r>
              <a:rPr lang="ko-KR" altLang="en-US" dirty="0"/>
              <a:t>    </a:t>
            </a:r>
            <a:r>
              <a:rPr lang="ko-KR" altLang="en-US" dirty="0" err="1"/>
              <a:t>var</a:t>
            </a:r>
            <a:r>
              <a:rPr lang="ko-KR" altLang="en-US" dirty="0"/>
              <a:t> </a:t>
            </a:r>
            <a:r>
              <a:rPr lang="ko-KR" altLang="en-US" dirty="0" err="1"/>
              <a:t>clientId</a:t>
            </a:r>
            <a:r>
              <a:rPr lang="ko-KR" altLang="en-US" dirty="0"/>
              <a:t> = </a:t>
            </a:r>
            <a:r>
              <a:rPr lang="ko-KR" altLang="en-US" dirty="0" err="1"/>
              <a:t>serverRpcParams.Receive.SenderClientId</a:t>
            </a:r>
            <a:r>
              <a:rPr lang="ko-KR" altLang="en-US" dirty="0"/>
              <a:t>;</a:t>
            </a:r>
          </a:p>
          <a:p>
            <a:r>
              <a:rPr lang="ko-KR" altLang="en-US" dirty="0"/>
              <a:t>    </a:t>
            </a:r>
            <a:r>
              <a:rPr lang="ko-KR" altLang="en-US" dirty="0" err="1"/>
              <a:t>if</a:t>
            </a:r>
            <a:r>
              <a:rPr lang="ko-KR" altLang="en-US" dirty="0"/>
              <a:t> (</a:t>
            </a:r>
            <a:r>
              <a:rPr lang="ko-KR" altLang="en-US" dirty="0" err="1"/>
              <a:t>NetworkManager.ConnectedClients.ContainsKey</a:t>
            </a:r>
            <a:r>
              <a:rPr lang="ko-KR" altLang="en-US" dirty="0"/>
              <a:t>(</a:t>
            </a:r>
            <a:r>
              <a:rPr lang="ko-KR" altLang="en-US" dirty="0" err="1"/>
              <a:t>clientId</a:t>
            </a:r>
            <a:r>
              <a:rPr lang="ko-KR" altLang="en-US" dirty="0"/>
              <a:t>))</a:t>
            </a:r>
          </a:p>
          <a:p>
            <a:r>
              <a:rPr lang="ko-KR" altLang="en-US" dirty="0"/>
              <a:t>    {</a:t>
            </a:r>
          </a:p>
          <a:p>
            <a:r>
              <a:rPr lang="ko-KR" altLang="en-US" dirty="0"/>
              <a:t>        </a:t>
            </a:r>
            <a:r>
              <a:rPr lang="ko-KR" altLang="en-US" dirty="0" err="1"/>
              <a:t>var</a:t>
            </a:r>
            <a:r>
              <a:rPr lang="ko-KR" altLang="en-US" dirty="0"/>
              <a:t> </a:t>
            </a:r>
            <a:r>
              <a:rPr lang="ko-KR" altLang="en-US" dirty="0" err="1"/>
              <a:t>client</a:t>
            </a:r>
            <a:r>
              <a:rPr lang="ko-KR" altLang="en-US" dirty="0"/>
              <a:t> = </a:t>
            </a:r>
            <a:r>
              <a:rPr lang="ko-KR" altLang="en-US" dirty="0" err="1"/>
              <a:t>NetworkManager.ConnectedClients</a:t>
            </a:r>
            <a:r>
              <a:rPr lang="ko-KR" altLang="en-US" dirty="0"/>
              <a:t>[</a:t>
            </a:r>
            <a:r>
              <a:rPr lang="ko-KR" altLang="en-US" dirty="0" err="1"/>
              <a:t>clientId</a:t>
            </a:r>
            <a:r>
              <a:rPr lang="ko-KR" altLang="en-US" dirty="0"/>
              <a:t>];</a:t>
            </a:r>
          </a:p>
          <a:p>
            <a:r>
              <a:rPr lang="ko-KR" altLang="en-US" dirty="0"/>
              <a:t>        // </a:t>
            </a:r>
            <a:r>
              <a:rPr lang="ko-KR" altLang="en-US" dirty="0" err="1"/>
              <a:t>Do</a:t>
            </a:r>
            <a:r>
              <a:rPr lang="ko-KR" altLang="en-US" dirty="0"/>
              <a:t> </a:t>
            </a:r>
            <a:r>
              <a:rPr lang="ko-KR" altLang="en-US" dirty="0" err="1"/>
              <a:t>things</a:t>
            </a:r>
            <a:r>
              <a:rPr lang="ko-KR" altLang="en-US" dirty="0"/>
              <a:t> </a:t>
            </a:r>
            <a:r>
              <a:rPr lang="ko-KR" altLang="en-US" dirty="0" err="1"/>
              <a:t>for</a:t>
            </a:r>
            <a:r>
              <a:rPr lang="ko-KR" altLang="en-US" dirty="0"/>
              <a:t> </a:t>
            </a:r>
            <a:r>
              <a:rPr lang="ko-KR" altLang="en-US" dirty="0" err="1"/>
              <a:t>this</a:t>
            </a:r>
            <a:r>
              <a:rPr lang="ko-KR" altLang="en-US" dirty="0"/>
              <a:t> </a:t>
            </a:r>
            <a:r>
              <a:rPr lang="ko-KR" altLang="en-US" dirty="0" err="1"/>
              <a:t>client</a:t>
            </a:r>
            <a:endParaRPr lang="ko-KR" altLang="en-US" dirty="0"/>
          </a:p>
          <a:p>
            <a:r>
              <a:rPr lang="ko-KR" altLang="en-US" dirty="0"/>
              <a:t>    }</a:t>
            </a:r>
          </a:p>
          <a:p>
            <a:r>
              <a:rPr lang="ko-KR" altLang="en-US" dirty="0"/>
              <a:t>}</a:t>
            </a:r>
          </a:p>
        </p:txBody>
      </p:sp>
      <p:sp>
        <p:nvSpPr>
          <p:cNvPr id="10" name="Rectangle 2">
            <a:extLst>
              <a:ext uri="{FF2B5EF4-FFF2-40B4-BE49-F238E27FC236}">
                <a16:creationId xmlns:a16="http://schemas.microsoft.com/office/drawing/2014/main" id="{042CF47B-BF16-9327-39B2-1121DD3B0B89}"/>
              </a:ext>
            </a:extLst>
          </p:cNvPr>
          <p:cNvSpPr>
            <a:spLocks noChangeArrowheads="1"/>
          </p:cNvSpPr>
          <p:nvPr/>
        </p:nvSpPr>
        <p:spPr bwMode="auto">
          <a:xfrm>
            <a:off x="722849" y="5598592"/>
            <a:ext cx="113538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1C1E21"/>
                </a:solidFill>
                <a:effectLst/>
                <a:latin typeface="Roboto" panose="02000000000000000000" pitchFamily="2" charset="0"/>
              </a:rPr>
              <a:t>In the above example, you will also notice that </a:t>
            </a:r>
            <a:r>
              <a:rPr kumimoji="0" lang="ko-KR" altLang="ko-KR" sz="1000" b="0" i="0" u="none" strike="noStrike" cap="none" normalizeH="0" baseline="0">
                <a:ln>
                  <a:noFill/>
                </a:ln>
                <a:solidFill>
                  <a:srgbClr val="1C1E21"/>
                </a:solidFill>
                <a:effectLst/>
                <a:latin typeface="Arial Unicode MS"/>
                <a:ea typeface="var(--ifm-font-family-monospace)"/>
              </a:rPr>
              <a:t>MyGlobalServerRpc</a:t>
            </a:r>
            <a:r>
              <a:rPr kumimoji="0" lang="ko-KR" altLang="ko-KR" sz="1200" b="0" i="0" u="none" strike="noStrike" cap="none" normalizeH="0" baseline="0">
                <a:ln>
                  <a:noFill/>
                </a:ln>
                <a:solidFill>
                  <a:srgbClr val="1C1E21"/>
                </a:solidFill>
                <a:effectLst/>
                <a:latin typeface="Roboto" panose="02000000000000000000" pitchFamily="2" charset="0"/>
              </a:rPr>
              <a:t> takes a single parameter of type </a:t>
            </a:r>
            <a:r>
              <a:rPr kumimoji="0" lang="ko-KR" altLang="ko-KR" sz="1000" b="0" i="0" u="none" strike="noStrike" cap="none" normalizeH="0" baseline="0">
                <a:ln>
                  <a:noFill/>
                </a:ln>
                <a:solidFill>
                  <a:schemeClr val="tx1"/>
                </a:solidFill>
                <a:effectLst/>
                <a:latin typeface="Arial Unicode MS"/>
                <a:ea typeface="var(--ifm-font-family-monospace)"/>
                <a:hlinkClick r:id="rId2"/>
              </a:rPr>
              <a:t>ServerRpcParams</a:t>
            </a:r>
            <a:r>
              <a:rPr kumimoji="0" lang="ko-KR" altLang="ko-KR" sz="1200" b="0" i="0" u="none" strike="noStrike" cap="none" normalizeH="0" baseline="0">
                <a:ln>
                  <a:noFill/>
                </a:ln>
                <a:solidFill>
                  <a:srgbClr val="1C1E21"/>
                </a:solidFill>
                <a:effectLst/>
                <a:latin typeface="Roboto" panose="02000000000000000000" pitchFamily="2" charset="0"/>
              </a:rPr>
              <a:t>. This parameter type is optional, but it can be very useful to identify </a:t>
            </a:r>
            <a:r>
              <a:rPr kumimoji="0" lang="ko-KR" altLang="ko-KR" sz="1200" b="1" i="0" u="none" strike="noStrike" cap="none" normalizeH="0" baseline="0">
                <a:ln>
                  <a:noFill/>
                </a:ln>
                <a:solidFill>
                  <a:srgbClr val="1C1E21"/>
                </a:solidFill>
                <a:effectLst/>
                <a:latin typeface="Roboto" panose="02000000000000000000" pitchFamily="2" charset="0"/>
              </a:rPr>
              <a:t>which client</a:t>
            </a:r>
            <a:r>
              <a:rPr kumimoji="0" lang="ko-KR" altLang="ko-KR" sz="1200" b="0" i="0" u="none" strike="noStrike" cap="none" normalizeH="0" baseline="0">
                <a:ln>
                  <a:noFill/>
                </a:ln>
                <a:solidFill>
                  <a:srgbClr val="1C1E21"/>
                </a:solidFill>
                <a:effectLst/>
                <a:latin typeface="Roboto" panose="02000000000000000000" pitchFamily="2" charset="0"/>
              </a:rPr>
              <a:t> was requesting the server invoke the RPC. The </a:t>
            </a:r>
            <a:r>
              <a:rPr kumimoji="0" lang="ko-KR" altLang="ko-KR" sz="1000" b="0" i="0" u="none" strike="noStrike" cap="none" normalizeH="0" baseline="0">
                <a:ln>
                  <a:noFill/>
                </a:ln>
                <a:solidFill>
                  <a:srgbClr val="1C1E21"/>
                </a:solidFill>
                <a:effectLst/>
                <a:latin typeface="Arial Unicode MS"/>
                <a:ea typeface="var(--ifm-font-family-monospace)"/>
              </a:rPr>
              <a:t>ServerRpcParams.Receive.SenderClientId</a:t>
            </a:r>
            <a:r>
              <a:rPr kumimoji="0" lang="ko-KR" altLang="ko-KR" sz="1200" b="0" i="0" u="none" strike="noStrike" cap="none" normalizeH="0" baseline="0">
                <a:ln>
                  <a:noFill/>
                </a:ln>
                <a:solidFill>
                  <a:srgbClr val="1C1E21"/>
                </a:solidFill>
                <a:effectLst/>
                <a:latin typeface="Roboto" panose="02000000000000000000" pitchFamily="2" charset="0"/>
              </a:rPr>
              <a:t> property is automatically set upon the server receiving the </a:t>
            </a:r>
            <a:r>
              <a:rPr kumimoji="0" lang="ko-KR" altLang="ko-KR" sz="1000" b="0" i="0" u="none" strike="noStrike" cap="none" normalizeH="0" baseline="0">
                <a:ln>
                  <a:noFill/>
                </a:ln>
                <a:solidFill>
                  <a:srgbClr val="1C1E21"/>
                </a:solidFill>
                <a:effectLst/>
                <a:latin typeface="Arial Unicode MS"/>
                <a:ea typeface="var(--ifm-font-family-monospace)"/>
              </a:rPr>
              <a:t>ServerRpc</a:t>
            </a:r>
            <a:r>
              <a:rPr kumimoji="0" lang="ko-KR" altLang="ko-KR" sz="1200" b="0" i="0" u="none" strike="noStrike" cap="none" normalizeH="0" baseline="0">
                <a:ln>
                  <a:noFill/>
                </a:ln>
                <a:solidFill>
                  <a:srgbClr val="1C1E21"/>
                </a:solidFill>
                <a:effectLst/>
                <a:latin typeface="Roboto" panose="02000000000000000000" pitchFamily="2" charset="0"/>
              </a:rPr>
              <a:t> request and used to get the server-side </a:t>
            </a:r>
            <a:r>
              <a:rPr kumimoji="0" lang="ko-KR" altLang="ko-KR" sz="1000" b="0" i="0" u="none" strike="noStrike" cap="none" normalizeH="0" baseline="0">
                <a:ln>
                  <a:noFill/>
                </a:ln>
                <a:solidFill>
                  <a:srgbClr val="1C1E21"/>
                </a:solidFill>
                <a:effectLst/>
                <a:latin typeface="Arial Unicode MS"/>
                <a:ea typeface="var(--ifm-font-family-monospace)"/>
              </a:rPr>
              <a:t>NetworkClient</a:t>
            </a:r>
            <a:r>
              <a:rPr kumimoji="0" lang="ko-KR" altLang="ko-KR" sz="1200" b="0" i="0" u="none" strike="noStrike" cap="none" normalizeH="0" baseline="0">
                <a:ln>
                  <a:noFill/>
                </a:ln>
                <a:solidFill>
                  <a:srgbClr val="1C1E21"/>
                </a:solidFill>
                <a:effectLst/>
                <a:latin typeface="Roboto" panose="02000000000000000000" pitchFamily="2" charset="0"/>
              </a:rPr>
              <a:t> instance of the client (sender).</a:t>
            </a:r>
            <a:r>
              <a:rPr kumimoji="0" lang="ko-KR" altLang="ko-KR" sz="400" b="0" i="0" u="none" strike="noStrike" cap="none" normalizeH="0" baseline="0">
                <a:ln>
                  <a:noFill/>
                </a:ln>
                <a:solidFill>
                  <a:schemeClr val="tx1"/>
                </a:solidFill>
                <a:effectLst/>
              </a:rPr>
              <a:t> </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1620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9582AE0-887B-15CE-5CC7-09A669DE3092}"/>
              </a:ext>
            </a:extLst>
          </p:cNvPr>
          <p:cNvSpPr>
            <a:spLocks noGrp="1"/>
          </p:cNvSpPr>
          <p:nvPr>
            <p:ph type="title"/>
          </p:nvPr>
        </p:nvSpPr>
        <p:spPr/>
        <p:txBody>
          <a:bodyPr/>
          <a:lstStyle/>
          <a:p>
            <a:r>
              <a:rPr lang="en-US" altLang="ko-KR" dirty="0"/>
              <a:t>Owner Example</a:t>
            </a:r>
            <a:endParaRPr lang="ko-KR" altLang="en-US" dirty="0"/>
          </a:p>
        </p:txBody>
      </p:sp>
      <p:sp>
        <p:nvSpPr>
          <p:cNvPr id="4" name="날짜 개체 틀 3">
            <a:extLst>
              <a:ext uri="{FF2B5EF4-FFF2-40B4-BE49-F238E27FC236}">
                <a16:creationId xmlns:a16="http://schemas.microsoft.com/office/drawing/2014/main" id="{8A3B63B0-3399-48E2-48BE-120BB9DE3CDE}"/>
              </a:ext>
            </a:extLst>
          </p:cNvPr>
          <p:cNvSpPr>
            <a:spLocks noGrp="1"/>
          </p:cNvSpPr>
          <p:nvPr>
            <p:ph type="dt" sz="half" idx="10"/>
          </p:nvPr>
        </p:nvSpPr>
        <p:spPr/>
        <p:txBody>
          <a:bodyPr/>
          <a:lstStyle/>
          <a:p>
            <a:fld id="{BD1C7B8D-E721-459B-8FE8-91D29605EF22}" type="datetime1">
              <a:rPr lang="ko-KR" altLang="en-US" smtClean="0"/>
              <a:t>2023-11-21</a:t>
            </a:fld>
            <a:endParaRPr lang="ko-KR" altLang="en-US"/>
          </a:p>
        </p:txBody>
      </p:sp>
      <p:sp>
        <p:nvSpPr>
          <p:cNvPr id="5" name="바닥글 개체 틀 4">
            <a:extLst>
              <a:ext uri="{FF2B5EF4-FFF2-40B4-BE49-F238E27FC236}">
                <a16:creationId xmlns:a16="http://schemas.microsoft.com/office/drawing/2014/main" id="{996478D4-7D7E-A05D-3E4D-E0F73749BC23}"/>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F8027CF8-EEDB-8025-4F6F-763B4A57D601}"/>
              </a:ext>
            </a:extLst>
          </p:cNvPr>
          <p:cNvSpPr>
            <a:spLocks noGrp="1"/>
          </p:cNvSpPr>
          <p:nvPr>
            <p:ph type="sldNum" sz="quarter" idx="12"/>
          </p:nvPr>
        </p:nvSpPr>
        <p:spPr/>
        <p:txBody>
          <a:bodyPr/>
          <a:lstStyle/>
          <a:p>
            <a:fld id="{FABEA76D-AC0B-4A8D-A15D-FF0B16DFADCB}" type="slidenum">
              <a:rPr lang="ko-KR" altLang="en-US" smtClean="0"/>
              <a:t>15</a:t>
            </a:fld>
            <a:endParaRPr lang="ko-KR" altLang="en-US"/>
          </a:p>
        </p:txBody>
      </p:sp>
      <p:sp>
        <p:nvSpPr>
          <p:cNvPr id="8" name="TextBox 7">
            <a:extLst>
              <a:ext uri="{FF2B5EF4-FFF2-40B4-BE49-F238E27FC236}">
                <a16:creationId xmlns:a16="http://schemas.microsoft.com/office/drawing/2014/main" id="{20906105-6FAC-BA87-E614-AD83651FE5E4}"/>
              </a:ext>
            </a:extLst>
          </p:cNvPr>
          <p:cNvSpPr txBox="1"/>
          <p:nvPr/>
        </p:nvSpPr>
        <p:spPr>
          <a:xfrm>
            <a:off x="838200" y="1690688"/>
            <a:ext cx="9590164" cy="3970318"/>
          </a:xfrm>
          <a:prstGeom prst="rect">
            <a:avLst/>
          </a:prstGeom>
          <a:solidFill>
            <a:schemeClr val="accent2"/>
          </a:solidFill>
        </p:spPr>
        <p:txBody>
          <a:bodyPr wrap="square">
            <a:spAutoFit/>
          </a:bodyPr>
          <a:lstStyle/>
          <a:p>
            <a:r>
              <a:rPr lang="ko-KR" altLang="en-US" dirty="0"/>
              <a:t>[</a:t>
            </a:r>
            <a:r>
              <a:rPr lang="ko-KR" altLang="en-US" dirty="0" err="1"/>
              <a:t>ServerRpc</a:t>
            </a:r>
            <a:r>
              <a:rPr lang="ko-KR" altLang="en-US" dirty="0"/>
              <a:t>]</a:t>
            </a:r>
          </a:p>
          <a:p>
            <a:r>
              <a:rPr lang="ko-KR" altLang="en-US" dirty="0" err="1"/>
              <a:t>public</a:t>
            </a:r>
            <a:r>
              <a:rPr lang="ko-KR" altLang="en-US" dirty="0"/>
              <a:t> </a:t>
            </a:r>
            <a:r>
              <a:rPr lang="ko-KR" altLang="en-US" dirty="0" err="1"/>
              <a:t>void</a:t>
            </a:r>
            <a:r>
              <a:rPr lang="ko-KR" altLang="en-US" dirty="0"/>
              <a:t> </a:t>
            </a:r>
            <a:r>
              <a:rPr lang="ko-KR" altLang="en-US" dirty="0" err="1"/>
              <a:t>PlayerOwnerShootGunServerRpc</a:t>
            </a:r>
            <a:r>
              <a:rPr lang="ko-KR" altLang="en-US" dirty="0"/>
              <a:t>(Vector3 </a:t>
            </a:r>
            <a:r>
              <a:rPr lang="ko-KR" altLang="en-US" dirty="0" err="1"/>
              <a:t>lookWorldPosition</a:t>
            </a:r>
            <a:r>
              <a:rPr lang="ko-KR" altLang="en-US" dirty="0"/>
              <a:t>)</a:t>
            </a:r>
          </a:p>
          <a:p>
            <a:r>
              <a:rPr lang="ko-KR" altLang="en-US" dirty="0"/>
              <a:t>{</a:t>
            </a:r>
          </a:p>
          <a:p>
            <a:r>
              <a:rPr lang="ko-KR" altLang="en-US" dirty="0"/>
              <a:t>    </a:t>
            </a:r>
            <a:r>
              <a:rPr lang="ko-KR" altLang="en-US" dirty="0" err="1"/>
              <a:t>if</a:t>
            </a:r>
            <a:r>
              <a:rPr lang="ko-KR" altLang="en-US" dirty="0"/>
              <a:t> (</a:t>
            </a:r>
            <a:r>
              <a:rPr lang="ko-KR" altLang="en-US" dirty="0" err="1"/>
              <a:t>NetworkManager.ConnectedClients.ContainsKey</a:t>
            </a:r>
            <a:r>
              <a:rPr lang="ko-KR" altLang="en-US" dirty="0"/>
              <a:t>(</a:t>
            </a:r>
            <a:r>
              <a:rPr lang="ko-KR" altLang="en-US" dirty="0" err="1"/>
              <a:t>OwnerClientId</a:t>
            </a:r>
            <a:r>
              <a:rPr lang="ko-KR" altLang="en-US" dirty="0"/>
              <a:t>))</a:t>
            </a:r>
          </a:p>
          <a:p>
            <a:r>
              <a:rPr lang="ko-KR" altLang="en-US" dirty="0"/>
              <a:t>    {</a:t>
            </a:r>
          </a:p>
          <a:p>
            <a:r>
              <a:rPr lang="ko-KR" altLang="en-US" dirty="0"/>
              <a:t>        </a:t>
            </a:r>
            <a:r>
              <a:rPr lang="ko-KR" altLang="en-US" dirty="0" err="1"/>
              <a:t>var</a:t>
            </a:r>
            <a:r>
              <a:rPr lang="ko-KR" altLang="en-US" dirty="0"/>
              <a:t> </a:t>
            </a:r>
            <a:r>
              <a:rPr lang="ko-KR" altLang="en-US" dirty="0" err="1"/>
              <a:t>client</a:t>
            </a:r>
            <a:r>
              <a:rPr lang="ko-KR" altLang="en-US" dirty="0"/>
              <a:t> = </a:t>
            </a:r>
            <a:r>
              <a:rPr lang="ko-KR" altLang="en-US" dirty="0" err="1"/>
              <a:t>NetworkManager.ConnectedClients</a:t>
            </a:r>
            <a:r>
              <a:rPr lang="ko-KR" altLang="en-US" dirty="0"/>
              <a:t>[</a:t>
            </a:r>
            <a:r>
              <a:rPr lang="ko-KR" altLang="en-US" dirty="0" err="1"/>
              <a:t>OwnerClientId</a:t>
            </a:r>
            <a:r>
              <a:rPr lang="ko-KR" altLang="en-US" dirty="0"/>
              <a:t>];</a:t>
            </a:r>
          </a:p>
          <a:p>
            <a:r>
              <a:rPr lang="ko-KR" altLang="en-US" dirty="0"/>
              <a:t>        </a:t>
            </a:r>
            <a:r>
              <a:rPr lang="ko-KR" altLang="en-US" dirty="0" err="1"/>
              <a:t>var</a:t>
            </a:r>
            <a:r>
              <a:rPr lang="ko-KR" altLang="en-US" dirty="0"/>
              <a:t> </a:t>
            </a:r>
            <a:r>
              <a:rPr lang="ko-KR" altLang="en-US" dirty="0" err="1"/>
              <a:t>castRay</a:t>
            </a:r>
            <a:r>
              <a:rPr lang="ko-KR" altLang="en-US" dirty="0"/>
              <a:t> = </a:t>
            </a:r>
            <a:r>
              <a:rPr lang="ko-KR" altLang="en-US" dirty="0" err="1"/>
              <a:t>new</a:t>
            </a:r>
            <a:r>
              <a:rPr lang="ko-KR" altLang="en-US" dirty="0"/>
              <a:t> </a:t>
            </a:r>
            <a:r>
              <a:rPr lang="ko-KR" altLang="en-US" dirty="0" err="1"/>
              <a:t>Ray</a:t>
            </a:r>
            <a:r>
              <a:rPr lang="ko-KR" altLang="en-US" dirty="0"/>
              <a:t>(</a:t>
            </a:r>
            <a:r>
              <a:rPr lang="ko-KR" altLang="en-US" dirty="0" err="1"/>
              <a:t>client.PlayerObject.transform.position</a:t>
            </a:r>
            <a:r>
              <a:rPr lang="ko-KR" altLang="en-US" dirty="0"/>
              <a:t>, </a:t>
            </a:r>
            <a:r>
              <a:rPr lang="ko-KR" altLang="en-US" dirty="0" err="1"/>
              <a:t>lookWorldPosition</a:t>
            </a:r>
            <a:r>
              <a:rPr lang="ko-KR" altLang="en-US" dirty="0"/>
              <a:t>);</a:t>
            </a:r>
          </a:p>
          <a:p>
            <a:r>
              <a:rPr lang="ko-KR" altLang="en-US" dirty="0"/>
              <a:t>        </a:t>
            </a:r>
            <a:r>
              <a:rPr lang="ko-KR" altLang="en-US" dirty="0" err="1"/>
              <a:t>RaycastHit</a:t>
            </a:r>
            <a:r>
              <a:rPr lang="ko-KR" altLang="en-US" dirty="0"/>
              <a:t> </a:t>
            </a:r>
            <a:r>
              <a:rPr lang="ko-KR" altLang="en-US" dirty="0" err="1"/>
              <a:t>rayCastHit</a:t>
            </a:r>
            <a:r>
              <a:rPr lang="ko-KR" altLang="en-US" dirty="0"/>
              <a:t>;</a:t>
            </a:r>
          </a:p>
          <a:p>
            <a:r>
              <a:rPr lang="ko-KR" altLang="en-US" dirty="0"/>
              <a:t>        </a:t>
            </a:r>
            <a:r>
              <a:rPr lang="ko-KR" altLang="en-US" dirty="0" err="1"/>
              <a:t>if</a:t>
            </a:r>
            <a:r>
              <a:rPr lang="ko-KR" altLang="en-US" dirty="0"/>
              <a:t> (</a:t>
            </a:r>
            <a:r>
              <a:rPr lang="ko-KR" altLang="en-US" dirty="0" err="1"/>
              <a:t>Physics.Raycast</a:t>
            </a:r>
            <a:r>
              <a:rPr lang="ko-KR" altLang="en-US" dirty="0"/>
              <a:t>(</a:t>
            </a:r>
            <a:r>
              <a:rPr lang="ko-KR" altLang="en-US" dirty="0" err="1"/>
              <a:t>castRay</a:t>
            </a:r>
            <a:r>
              <a:rPr lang="ko-KR" altLang="en-US" dirty="0"/>
              <a:t>, </a:t>
            </a:r>
            <a:r>
              <a:rPr lang="ko-KR" altLang="en-US" dirty="0" err="1"/>
              <a:t>out</a:t>
            </a:r>
            <a:r>
              <a:rPr lang="ko-KR" altLang="en-US" dirty="0"/>
              <a:t> </a:t>
            </a:r>
            <a:r>
              <a:rPr lang="ko-KR" altLang="en-US" dirty="0" err="1"/>
              <a:t>rayCastHit</a:t>
            </a:r>
            <a:r>
              <a:rPr lang="ko-KR" altLang="en-US" dirty="0"/>
              <a:t>, 100.0f))</a:t>
            </a:r>
          </a:p>
          <a:p>
            <a:r>
              <a:rPr lang="ko-KR" altLang="en-US" dirty="0"/>
              <a:t>        {</a:t>
            </a:r>
          </a:p>
          <a:p>
            <a:r>
              <a:rPr lang="ko-KR" altLang="en-US" dirty="0"/>
              <a:t>            // </a:t>
            </a:r>
            <a:r>
              <a:rPr lang="ko-KR" altLang="en-US" dirty="0" err="1"/>
              <a:t>Handle</a:t>
            </a:r>
            <a:r>
              <a:rPr lang="ko-KR" altLang="en-US" dirty="0"/>
              <a:t> </a:t>
            </a:r>
            <a:r>
              <a:rPr lang="ko-KR" altLang="en-US" dirty="0" err="1"/>
              <a:t>shooting</a:t>
            </a:r>
            <a:r>
              <a:rPr lang="ko-KR" altLang="en-US" dirty="0"/>
              <a:t> </a:t>
            </a:r>
            <a:r>
              <a:rPr lang="ko-KR" altLang="en-US" dirty="0" err="1"/>
              <a:t>something</a:t>
            </a:r>
            <a:endParaRPr lang="ko-KR" altLang="en-US" dirty="0"/>
          </a:p>
          <a:p>
            <a:r>
              <a:rPr lang="ko-KR" altLang="en-US" dirty="0"/>
              <a:t>        }</a:t>
            </a:r>
          </a:p>
          <a:p>
            <a:r>
              <a:rPr lang="ko-KR" altLang="en-US" dirty="0"/>
              <a:t>    }</a:t>
            </a:r>
          </a:p>
          <a:p>
            <a:r>
              <a:rPr lang="ko-KR" altLang="en-US" dirty="0"/>
              <a:t>}</a:t>
            </a:r>
          </a:p>
        </p:txBody>
      </p:sp>
    </p:spTree>
    <p:extLst>
      <p:ext uri="{BB962C8B-B14F-4D97-AF65-F5344CB8AC3E}">
        <p14:creationId xmlns:p14="http://schemas.microsoft.com/office/powerpoint/2010/main" val="3297282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C4C3110-5C0D-C3DF-3ABE-76FC2F5C58E9}"/>
              </a:ext>
            </a:extLst>
          </p:cNvPr>
          <p:cNvSpPr>
            <a:spLocks noGrp="1"/>
          </p:cNvSpPr>
          <p:nvPr>
            <p:ph type="title"/>
          </p:nvPr>
        </p:nvSpPr>
        <p:spPr/>
        <p:txBody>
          <a:bodyPr/>
          <a:lstStyle/>
          <a:p>
            <a:r>
              <a:rPr lang="en-US" altLang="ko-KR" dirty="0"/>
              <a:t>Invoking a </a:t>
            </a:r>
            <a:r>
              <a:rPr lang="en-US" altLang="ko-KR" dirty="0" err="1"/>
              <a:t>ServerRPC</a:t>
            </a:r>
            <a:endParaRPr lang="ko-KR" altLang="en-US" dirty="0"/>
          </a:p>
        </p:txBody>
      </p:sp>
      <p:sp>
        <p:nvSpPr>
          <p:cNvPr id="4" name="날짜 개체 틀 3">
            <a:extLst>
              <a:ext uri="{FF2B5EF4-FFF2-40B4-BE49-F238E27FC236}">
                <a16:creationId xmlns:a16="http://schemas.microsoft.com/office/drawing/2014/main" id="{0512E9C1-B86F-552D-2CC2-C4C38A0CBE4D}"/>
              </a:ext>
            </a:extLst>
          </p:cNvPr>
          <p:cNvSpPr>
            <a:spLocks noGrp="1"/>
          </p:cNvSpPr>
          <p:nvPr>
            <p:ph type="dt" sz="half" idx="10"/>
          </p:nvPr>
        </p:nvSpPr>
        <p:spPr/>
        <p:txBody>
          <a:bodyPr/>
          <a:lstStyle/>
          <a:p>
            <a:fld id="{BD1C7B8D-E721-459B-8FE8-91D29605EF22}" type="datetime1">
              <a:rPr lang="ko-KR" altLang="en-US" smtClean="0"/>
              <a:t>2023-11-21</a:t>
            </a:fld>
            <a:endParaRPr lang="ko-KR" altLang="en-US"/>
          </a:p>
        </p:txBody>
      </p:sp>
      <p:sp>
        <p:nvSpPr>
          <p:cNvPr id="5" name="바닥글 개체 틀 4">
            <a:extLst>
              <a:ext uri="{FF2B5EF4-FFF2-40B4-BE49-F238E27FC236}">
                <a16:creationId xmlns:a16="http://schemas.microsoft.com/office/drawing/2014/main" id="{B7D3DB44-B968-715B-7989-802DA1EBEB03}"/>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96E91529-51C9-7A97-6E42-11DA17FFCF95}"/>
              </a:ext>
            </a:extLst>
          </p:cNvPr>
          <p:cNvSpPr>
            <a:spLocks noGrp="1"/>
          </p:cNvSpPr>
          <p:nvPr>
            <p:ph type="sldNum" sz="quarter" idx="12"/>
          </p:nvPr>
        </p:nvSpPr>
        <p:spPr/>
        <p:txBody>
          <a:bodyPr/>
          <a:lstStyle/>
          <a:p>
            <a:fld id="{FABEA76D-AC0B-4A8D-A15D-FF0B16DFADCB}" type="slidenum">
              <a:rPr lang="ko-KR" altLang="en-US" smtClean="0"/>
              <a:t>16</a:t>
            </a:fld>
            <a:endParaRPr lang="ko-KR" altLang="en-US"/>
          </a:p>
        </p:txBody>
      </p:sp>
      <p:sp>
        <p:nvSpPr>
          <p:cNvPr id="7" name="Rectangle 1">
            <a:extLst>
              <a:ext uri="{FF2B5EF4-FFF2-40B4-BE49-F238E27FC236}">
                <a16:creationId xmlns:a16="http://schemas.microsoft.com/office/drawing/2014/main" id="{38AA44E3-405B-D4BD-FBD7-2FFAFAEF80B7}"/>
              </a:ext>
            </a:extLst>
          </p:cNvPr>
          <p:cNvSpPr>
            <a:spLocks noGrp="1" noChangeArrowheads="1"/>
          </p:cNvSpPr>
          <p:nvPr>
            <p:ph idx="1"/>
          </p:nvPr>
        </p:nvSpPr>
        <p:spPr bwMode="auto">
          <a:xfrm>
            <a:off x="838200" y="1397595"/>
            <a:ext cx="1058864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ko-KR" altLang="ko-KR" sz="2000" b="0" i="0" u="none" strike="noStrike" cap="none" normalizeH="0" baseline="0" dirty="0" err="1">
                <a:ln>
                  <a:noFill/>
                </a:ln>
                <a:solidFill>
                  <a:srgbClr val="1C1E21"/>
                </a:solidFill>
                <a:effectLst/>
                <a:latin typeface="Roboto" panose="02000000000000000000" pitchFamily="2" charset="0"/>
              </a:rPr>
              <a:t>From</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example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below</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that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uses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Arial Unicode MS"/>
                <a:ea typeface="var(--ifm-font-family-monospace)"/>
              </a:rPr>
              <a:t>PlayerOwnerShootGunServerRpc</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method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you</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can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see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that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you</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would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invoke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it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just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any</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other</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method</a:t>
            </a:r>
            <a:r>
              <a:rPr kumimoji="0" lang="ko-KR" altLang="ko-KR" sz="2000" b="0" i="0" u="none" strike="noStrike" cap="none" normalizeH="0" baseline="0" dirty="0">
                <a:ln>
                  <a:noFill/>
                </a:ln>
                <a:solidFill>
                  <a:srgbClr val="1C1E21"/>
                </a:solidFill>
                <a:effectLst/>
                <a:latin typeface="Roboto" panose="02000000000000000000" pitchFamily="2" charset="0"/>
              </a:rPr>
              <a:t>:</a:t>
            </a:r>
            <a:r>
              <a:rPr kumimoji="0" lang="ko-KR" altLang="ko-KR" sz="2000" b="0" i="0" u="none" strike="noStrike" cap="none" normalizeH="0" baseline="0" dirty="0">
                <a:ln>
                  <a:noFill/>
                </a:ln>
                <a:solidFill>
                  <a:schemeClr val="tx1"/>
                </a:solidFill>
                <a:effectLst/>
              </a:rPr>
              <a:t> </a:t>
            </a:r>
            <a:endParaRPr kumimoji="0" lang="ko-KR" altLang="ko-KR" sz="20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97454AA3-AE8F-E5FD-59C9-181004A9BE2F}"/>
              </a:ext>
            </a:extLst>
          </p:cNvPr>
          <p:cNvSpPr txBox="1"/>
          <p:nvPr/>
        </p:nvSpPr>
        <p:spPr>
          <a:xfrm>
            <a:off x="920707" y="2077657"/>
            <a:ext cx="9389942" cy="4339650"/>
          </a:xfrm>
          <a:prstGeom prst="rect">
            <a:avLst/>
          </a:prstGeom>
          <a:noFill/>
        </p:spPr>
        <p:txBody>
          <a:bodyPr wrap="square">
            <a:spAutoFit/>
          </a:bodyPr>
          <a:lstStyle/>
          <a:p>
            <a:r>
              <a:rPr lang="ko-KR" altLang="en-US" sz="1200" dirty="0" err="1"/>
              <a:t>private</a:t>
            </a:r>
            <a:r>
              <a:rPr lang="ko-KR" altLang="en-US" sz="1200" dirty="0"/>
              <a:t> </a:t>
            </a:r>
            <a:r>
              <a:rPr lang="ko-KR" altLang="en-US" sz="1200" dirty="0" err="1"/>
              <a:t>void</a:t>
            </a:r>
            <a:r>
              <a:rPr lang="ko-KR" altLang="en-US" sz="1200" dirty="0"/>
              <a:t> </a:t>
            </a:r>
            <a:r>
              <a:rPr lang="ko-KR" altLang="en-US" sz="1200" dirty="0" err="1"/>
              <a:t>Update</a:t>
            </a:r>
            <a:r>
              <a:rPr lang="ko-KR" altLang="en-US" sz="1200" dirty="0"/>
              <a:t>()</a:t>
            </a:r>
          </a:p>
          <a:p>
            <a:r>
              <a:rPr lang="ko-KR" altLang="en-US" sz="1200" dirty="0"/>
              <a:t>{</a:t>
            </a:r>
          </a:p>
          <a:p>
            <a:r>
              <a:rPr lang="ko-KR" altLang="en-US" sz="1200" dirty="0"/>
              <a:t>    </a:t>
            </a:r>
            <a:r>
              <a:rPr lang="ko-KR" altLang="en-US" sz="1200" dirty="0" err="1"/>
              <a:t>if</a:t>
            </a:r>
            <a:r>
              <a:rPr lang="ko-KR" altLang="en-US" sz="1200" dirty="0"/>
              <a:t> (!</a:t>
            </a:r>
            <a:r>
              <a:rPr lang="ko-KR" altLang="en-US" sz="1200" dirty="0" err="1"/>
              <a:t>IsSpawned</a:t>
            </a:r>
            <a:r>
              <a:rPr lang="ko-KR" altLang="en-US" sz="1200" dirty="0"/>
              <a:t> || !</a:t>
            </a:r>
            <a:r>
              <a:rPr lang="ko-KR" altLang="en-US" sz="1200" dirty="0" err="1"/>
              <a:t>IsOwner</a:t>
            </a:r>
            <a:r>
              <a:rPr lang="ko-KR" altLang="en-US" sz="1200" dirty="0"/>
              <a:t>)</a:t>
            </a:r>
          </a:p>
          <a:p>
            <a:r>
              <a:rPr lang="ko-KR" altLang="en-US" sz="1200" dirty="0"/>
              <a:t>    {</a:t>
            </a:r>
          </a:p>
          <a:p>
            <a:r>
              <a:rPr lang="ko-KR" altLang="en-US" sz="1200" dirty="0"/>
              <a:t>        </a:t>
            </a:r>
            <a:r>
              <a:rPr lang="ko-KR" altLang="en-US" sz="1200" dirty="0" err="1"/>
              <a:t>return</a:t>
            </a:r>
            <a:r>
              <a:rPr lang="ko-KR" altLang="en-US" sz="1200" dirty="0"/>
              <a:t>;</a:t>
            </a:r>
          </a:p>
          <a:p>
            <a:r>
              <a:rPr lang="ko-KR" altLang="en-US" sz="1200" dirty="0"/>
              <a:t>    }</a:t>
            </a:r>
          </a:p>
          <a:p>
            <a:endParaRPr lang="ko-KR" altLang="en-US" sz="1200" dirty="0"/>
          </a:p>
          <a:p>
            <a:r>
              <a:rPr lang="ko-KR" altLang="en-US" sz="1200" dirty="0"/>
              <a:t>    </a:t>
            </a:r>
            <a:r>
              <a:rPr lang="ko-KR" altLang="en-US" sz="1200" dirty="0" err="1"/>
              <a:t>if</a:t>
            </a:r>
            <a:r>
              <a:rPr lang="ko-KR" altLang="en-US" sz="1200" dirty="0"/>
              <a:t> (</a:t>
            </a:r>
            <a:r>
              <a:rPr lang="ko-KR" altLang="en-US" sz="1200" dirty="0" err="1"/>
              <a:t>Input.GetKeyDown</a:t>
            </a:r>
            <a:r>
              <a:rPr lang="ko-KR" altLang="en-US" sz="1200" dirty="0"/>
              <a:t>(</a:t>
            </a:r>
            <a:r>
              <a:rPr lang="ko-KR" altLang="en-US" sz="1200" dirty="0" err="1"/>
              <a:t>KeyCode.Space</a:t>
            </a:r>
            <a:r>
              <a:rPr lang="ko-KR" altLang="en-US" sz="1200" dirty="0"/>
              <a:t>))</a:t>
            </a:r>
          </a:p>
          <a:p>
            <a:r>
              <a:rPr lang="ko-KR" altLang="en-US" sz="1200" dirty="0"/>
              <a:t>    {</a:t>
            </a:r>
          </a:p>
          <a:p>
            <a:r>
              <a:rPr lang="ko-KR" altLang="en-US" sz="1200" dirty="0"/>
              <a:t>        </a:t>
            </a:r>
            <a:r>
              <a:rPr lang="ko-KR" altLang="en-US" sz="1200" dirty="0" err="1"/>
              <a:t>var</a:t>
            </a:r>
            <a:r>
              <a:rPr lang="ko-KR" altLang="en-US" sz="1200" dirty="0"/>
              <a:t> </a:t>
            </a:r>
            <a:r>
              <a:rPr lang="ko-KR" altLang="en-US" sz="1200" dirty="0" err="1"/>
              <a:t>point</a:t>
            </a:r>
            <a:r>
              <a:rPr lang="ko-KR" altLang="en-US" sz="1200" dirty="0"/>
              <a:t> = </a:t>
            </a:r>
            <a:r>
              <a:rPr lang="ko-KR" altLang="en-US" sz="1200" dirty="0" err="1"/>
              <a:t>new</a:t>
            </a:r>
            <a:r>
              <a:rPr lang="ko-KR" altLang="en-US" sz="1200" dirty="0"/>
              <a:t> Vector3();</a:t>
            </a:r>
          </a:p>
          <a:p>
            <a:r>
              <a:rPr lang="ko-KR" altLang="en-US" sz="1200" dirty="0"/>
              <a:t>        </a:t>
            </a:r>
            <a:r>
              <a:rPr lang="ko-KR" altLang="en-US" sz="1200" dirty="0" err="1"/>
              <a:t>var</a:t>
            </a:r>
            <a:r>
              <a:rPr lang="ko-KR" altLang="en-US" sz="1200" dirty="0"/>
              <a:t> </a:t>
            </a:r>
            <a:r>
              <a:rPr lang="ko-KR" altLang="en-US" sz="1200" dirty="0" err="1"/>
              <a:t>currentEvent</a:t>
            </a:r>
            <a:r>
              <a:rPr lang="ko-KR" altLang="en-US" sz="1200" dirty="0"/>
              <a:t> = </a:t>
            </a:r>
            <a:r>
              <a:rPr lang="ko-KR" altLang="en-US" sz="1200" dirty="0" err="1"/>
              <a:t>Event.current</a:t>
            </a:r>
            <a:r>
              <a:rPr lang="ko-KR" altLang="en-US" sz="1200" dirty="0"/>
              <a:t>;</a:t>
            </a:r>
          </a:p>
          <a:p>
            <a:r>
              <a:rPr lang="ko-KR" altLang="en-US" sz="1200" dirty="0"/>
              <a:t>        </a:t>
            </a:r>
            <a:r>
              <a:rPr lang="ko-KR" altLang="en-US" sz="1200" dirty="0" err="1"/>
              <a:t>var</a:t>
            </a:r>
            <a:r>
              <a:rPr lang="ko-KR" altLang="en-US" sz="1200" dirty="0"/>
              <a:t> </a:t>
            </a:r>
            <a:r>
              <a:rPr lang="ko-KR" altLang="en-US" sz="1200" dirty="0" err="1"/>
              <a:t>mousePos</a:t>
            </a:r>
            <a:r>
              <a:rPr lang="ko-KR" altLang="en-US" sz="1200" dirty="0"/>
              <a:t> = </a:t>
            </a:r>
            <a:r>
              <a:rPr lang="ko-KR" altLang="en-US" sz="1200" dirty="0" err="1"/>
              <a:t>new</a:t>
            </a:r>
            <a:r>
              <a:rPr lang="ko-KR" altLang="en-US" sz="1200" dirty="0"/>
              <a:t> Vector2();</a:t>
            </a:r>
          </a:p>
          <a:p>
            <a:endParaRPr lang="ko-KR" altLang="en-US" sz="1200" dirty="0"/>
          </a:p>
          <a:p>
            <a:r>
              <a:rPr lang="ko-KR" altLang="en-US" sz="1200" dirty="0"/>
              <a:t>        // </a:t>
            </a:r>
            <a:r>
              <a:rPr lang="ko-KR" altLang="en-US" sz="1200" dirty="0" err="1"/>
              <a:t>Get</a:t>
            </a:r>
            <a:r>
              <a:rPr lang="ko-KR" altLang="en-US" sz="1200" dirty="0"/>
              <a:t> </a:t>
            </a:r>
            <a:r>
              <a:rPr lang="ko-KR" altLang="en-US" sz="1200" dirty="0" err="1"/>
              <a:t>the</a:t>
            </a:r>
            <a:r>
              <a:rPr lang="ko-KR" altLang="en-US" sz="1200" dirty="0"/>
              <a:t> </a:t>
            </a:r>
            <a:r>
              <a:rPr lang="ko-KR" altLang="en-US" sz="1200" dirty="0" err="1"/>
              <a:t>mouse</a:t>
            </a:r>
            <a:r>
              <a:rPr lang="ko-KR" altLang="en-US" sz="1200" dirty="0"/>
              <a:t> </a:t>
            </a:r>
            <a:r>
              <a:rPr lang="ko-KR" altLang="en-US" sz="1200" dirty="0" err="1"/>
              <a:t>position</a:t>
            </a:r>
            <a:r>
              <a:rPr lang="ko-KR" altLang="en-US" sz="1200" dirty="0"/>
              <a:t> </a:t>
            </a:r>
            <a:r>
              <a:rPr lang="ko-KR" altLang="en-US" sz="1200" dirty="0" err="1"/>
              <a:t>from</a:t>
            </a:r>
            <a:r>
              <a:rPr lang="ko-KR" altLang="en-US" sz="1200" dirty="0"/>
              <a:t> </a:t>
            </a:r>
            <a:r>
              <a:rPr lang="ko-KR" altLang="en-US" sz="1200" dirty="0" err="1"/>
              <a:t>Event</a:t>
            </a:r>
            <a:r>
              <a:rPr lang="ko-KR" altLang="en-US" sz="1200" dirty="0"/>
              <a:t>.</a:t>
            </a:r>
          </a:p>
          <a:p>
            <a:r>
              <a:rPr lang="ko-KR" altLang="en-US" sz="1200" dirty="0"/>
              <a:t>        // </a:t>
            </a:r>
            <a:r>
              <a:rPr lang="ko-KR" altLang="en-US" sz="1200" dirty="0" err="1"/>
              <a:t>Note</a:t>
            </a:r>
            <a:r>
              <a:rPr lang="ko-KR" altLang="en-US" sz="1200" dirty="0"/>
              <a:t> </a:t>
            </a:r>
            <a:r>
              <a:rPr lang="ko-KR" altLang="en-US" sz="1200" dirty="0" err="1"/>
              <a:t>that</a:t>
            </a:r>
            <a:r>
              <a:rPr lang="ko-KR" altLang="en-US" sz="1200" dirty="0"/>
              <a:t> </a:t>
            </a:r>
            <a:r>
              <a:rPr lang="ko-KR" altLang="en-US" sz="1200" dirty="0" err="1"/>
              <a:t>the</a:t>
            </a:r>
            <a:r>
              <a:rPr lang="ko-KR" altLang="en-US" sz="1200" dirty="0"/>
              <a:t> </a:t>
            </a:r>
            <a:r>
              <a:rPr lang="ko-KR" altLang="en-US" sz="1200" dirty="0" err="1"/>
              <a:t>y</a:t>
            </a:r>
            <a:r>
              <a:rPr lang="ko-KR" altLang="en-US" sz="1200" dirty="0"/>
              <a:t> </a:t>
            </a:r>
            <a:r>
              <a:rPr lang="ko-KR" altLang="en-US" sz="1200" dirty="0" err="1"/>
              <a:t>position</a:t>
            </a:r>
            <a:r>
              <a:rPr lang="ko-KR" altLang="en-US" sz="1200" dirty="0"/>
              <a:t> </a:t>
            </a:r>
            <a:r>
              <a:rPr lang="ko-KR" altLang="en-US" sz="1200" dirty="0" err="1"/>
              <a:t>from</a:t>
            </a:r>
            <a:r>
              <a:rPr lang="ko-KR" altLang="en-US" sz="1200" dirty="0"/>
              <a:t> </a:t>
            </a:r>
            <a:r>
              <a:rPr lang="ko-KR" altLang="en-US" sz="1200" dirty="0" err="1"/>
              <a:t>Event</a:t>
            </a:r>
            <a:r>
              <a:rPr lang="ko-KR" altLang="en-US" sz="1200" dirty="0"/>
              <a:t> </a:t>
            </a:r>
            <a:r>
              <a:rPr lang="ko-KR" altLang="en-US" sz="1200" dirty="0" err="1"/>
              <a:t>is</a:t>
            </a:r>
            <a:r>
              <a:rPr lang="ko-KR" altLang="en-US" sz="1200" dirty="0"/>
              <a:t> </a:t>
            </a:r>
            <a:r>
              <a:rPr lang="ko-KR" altLang="en-US" sz="1200" dirty="0" err="1"/>
              <a:t>inverted</a:t>
            </a:r>
            <a:r>
              <a:rPr lang="ko-KR" altLang="en-US" sz="1200" dirty="0"/>
              <a:t>.</a:t>
            </a:r>
          </a:p>
          <a:p>
            <a:r>
              <a:rPr lang="ko-KR" altLang="en-US" sz="1200" dirty="0"/>
              <a:t>        </a:t>
            </a:r>
            <a:r>
              <a:rPr lang="ko-KR" altLang="en-US" sz="1200" dirty="0" err="1"/>
              <a:t>mousePos.x</a:t>
            </a:r>
            <a:r>
              <a:rPr lang="ko-KR" altLang="en-US" sz="1200" dirty="0"/>
              <a:t> = </a:t>
            </a:r>
            <a:r>
              <a:rPr lang="ko-KR" altLang="en-US" sz="1200" dirty="0" err="1"/>
              <a:t>currentEvent.mousePosition.x</a:t>
            </a:r>
            <a:r>
              <a:rPr lang="ko-KR" altLang="en-US" sz="1200" dirty="0"/>
              <a:t>;</a:t>
            </a:r>
          </a:p>
          <a:p>
            <a:r>
              <a:rPr lang="ko-KR" altLang="en-US" sz="1200" dirty="0"/>
              <a:t>        </a:t>
            </a:r>
            <a:r>
              <a:rPr lang="ko-KR" altLang="en-US" sz="1200" dirty="0" err="1"/>
              <a:t>mousePos.y</a:t>
            </a:r>
            <a:r>
              <a:rPr lang="ko-KR" altLang="en-US" sz="1200" dirty="0"/>
              <a:t> = </a:t>
            </a:r>
            <a:r>
              <a:rPr lang="ko-KR" altLang="en-US" sz="1200" dirty="0" err="1"/>
              <a:t>Camera.current.pixelHeight</a:t>
            </a:r>
            <a:r>
              <a:rPr lang="ko-KR" altLang="en-US" sz="1200" dirty="0"/>
              <a:t> - </a:t>
            </a:r>
            <a:r>
              <a:rPr lang="ko-KR" altLang="en-US" sz="1200" dirty="0" err="1"/>
              <a:t>currentEvent.mousePosition.y</a:t>
            </a:r>
            <a:r>
              <a:rPr lang="ko-KR" altLang="en-US" sz="1200" dirty="0"/>
              <a:t>;</a:t>
            </a:r>
          </a:p>
          <a:p>
            <a:endParaRPr lang="ko-KR" altLang="en-US" sz="1200" dirty="0"/>
          </a:p>
          <a:p>
            <a:r>
              <a:rPr lang="ko-KR" altLang="en-US" sz="1200" dirty="0"/>
              <a:t>        </a:t>
            </a:r>
            <a:r>
              <a:rPr lang="ko-KR" altLang="en-US" sz="1200" dirty="0" err="1"/>
              <a:t>point</a:t>
            </a:r>
            <a:r>
              <a:rPr lang="ko-KR" altLang="en-US" sz="1200" dirty="0"/>
              <a:t> = </a:t>
            </a:r>
            <a:r>
              <a:rPr lang="ko-KR" altLang="en-US" sz="1200" dirty="0" err="1"/>
              <a:t>Camera.current.ScreenToWorldPoint</a:t>
            </a:r>
            <a:r>
              <a:rPr lang="ko-KR" altLang="en-US" sz="1200" dirty="0"/>
              <a:t>(</a:t>
            </a:r>
            <a:r>
              <a:rPr lang="ko-KR" altLang="en-US" sz="1200" dirty="0" err="1"/>
              <a:t>new</a:t>
            </a:r>
            <a:r>
              <a:rPr lang="ko-KR" altLang="en-US" sz="1200" dirty="0"/>
              <a:t> Vector3(</a:t>
            </a:r>
            <a:r>
              <a:rPr lang="ko-KR" altLang="en-US" sz="1200" dirty="0" err="1"/>
              <a:t>mousePos.x</a:t>
            </a:r>
            <a:r>
              <a:rPr lang="ko-KR" altLang="en-US" sz="1200" dirty="0"/>
              <a:t>, </a:t>
            </a:r>
            <a:r>
              <a:rPr lang="ko-KR" altLang="en-US" sz="1200" dirty="0" err="1"/>
              <a:t>mousePos.y</a:t>
            </a:r>
            <a:r>
              <a:rPr lang="ko-KR" altLang="en-US" sz="1200" dirty="0"/>
              <a:t>, </a:t>
            </a:r>
            <a:r>
              <a:rPr lang="ko-KR" altLang="en-US" sz="1200" dirty="0" err="1"/>
              <a:t>Camera.current.nearClipPlane</a:t>
            </a:r>
            <a:r>
              <a:rPr lang="ko-KR" altLang="en-US" sz="1200" dirty="0"/>
              <a:t>));</a:t>
            </a:r>
          </a:p>
          <a:p>
            <a:endParaRPr lang="ko-KR" altLang="en-US" sz="1200" dirty="0"/>
          </a:p>
          <a:p>
            <a:r>
              <a:rPr lang="ko-KR" altLang="en-US" sz="1200" dirty="0"/>
              <a:t>        </a:t>
            </a:r>
            <a:r>
              <a:rPr lang="ko-KR" altLang="en-US" sz="1200" dirty="0" err="1"/>
              <a:t>PlayerOwnerShootGunServerRpc</a:t>
            </a:r>
            <a:r>
              <a:rPr lang="ko-KR" altLang="en-US" sz="1200" dirty="0"/>
              <a:t>(</a:t>
            </a:r>
            <a:r>
              <a:rPr lang="ko-KR" altLang="en-US" sz="1200" dirty="0" err="1"/>
              <a:t>point</a:t>
            </a:r>
            <a:r>
              <a:rPr lang="ko-KR" altLang="en-US" sz="1200" dirty="0"/>
              <a:t>);</a:t>
            </a:r>
          </a:p>
          <a:p>
            <a:r>
              <a:rPr lang="ko-KR" altLang="en-US" sz="1200" dirty="0"/>
              <a:t>    }</a:t>
            </a:r>
          </a:p>
          <a:p>
            <a:r>
              <a:rPr lang="ko-KR" altLang="en-US" sz="1200" dirty="0"/>
              <a:t>}</a:t>
            </a:r>
          </a:p>
        </p:txBody>
      </p:sp>
    </p:spTree>
    <p:extLst>
      <p:ext uri="{BB962C8B-B14F-4D97-AF65-F5344CB8AC3E}">
        <p14:creationId xmlns:p14="http://schemas.microsoft.com/office/powerpoint/2010/main" val="4251089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C334F6F-C0EF-B872-6B9A-EA32CE05DBFE}"/>
              </a:ext>
            </a:extLst>
          </p:cNvPr>
          <p:cNvSpPr>
            <a:spLocks noGrp="1"/>
          </p:cNvSpPr>
          <p:nvPr>
            <p:ph type="title"/>
          </p:nvPr>
        </p:nvSpPr>
        <p:spPr>
          <a:xfrm>
            <a:off x="838200" y="112712"/>
            <a:ext cx="10515600" cy="1325563"/>
          </a:xfrm>
        </p:spPr>
        <p:txBody>
          <a:bodyPr/>
          <a:lstStyle/>
          <a:p>
            <a:r>
              <a:rPr lang="en-US" altLang="ko-KR" dirty="0" err="1"/>
              <a:t>ServerRPC</a:t>
            </a:r>
            <a:r>
              <a:rPr lang="en-US" altLang="ko-KR" dirty="0"/>
              <a:t> timing</a:t>
            </a:r>
            <a:endParaRPr lang="ko-KR" altLang="en-US" dirty="0"/>
          </a:p>
        </p:txBody>
      </p:sp>
      <p:sp>
        <p:nvSpPr>
          <p:cNvPr id="3" name="내용 개체 틀 2">
            <a:extLst>
              <a:ext uri="{FF2B5EF4-FFF2-40B4-BE49-F238E27FC236}">
                <a16:creationId xmlns:a16="http://schemas.microsoft.com/office/drawing/2014/main" id="{F8300B9D-97E8-2A46-1FCC-D762DD672450}"/>
              </a:ext>
            </a:extLst>
          </p:cNvPr>
          <p:cNvSpPr>
            <a:spLocks noGrp="1"/>
          </p:cNvSpPr>
          <p:nvPr>
            <p:ph idx="1"/>
          </p:nvPr>
        </p:nvSpPr>
        <p:spPr/>
        <p:txBody>
          <a:bodyPr/>
          <a:lstStyle/>
          <a:p>
            <a:endParaRPr lang="ko-KR" altLang="en-US"/>
          </a:p>
        </p:txBody>
      </p:sp>
      <p:sp>
        <p:nvSpPr>
          <p:cNvPr id="4" name="날짜 개체 틀 3">
            <a:extLst>
              <a:ext uri="{FF2B5EF4-FFF2-40B4-BE49-F238E27FC236}">
                <a16:creationId xmlns:a16="http://schemas.microsoft.com/office/drawing/2014/main" id="{9E49CF53-F9AF-C64D-4DC5-9EE83ECA3599}"/>
              </a:ext>
            </a:extLst>
          </p:cNvPr>
          <p:cNvSpPr>
            <a:spLocks noGrp="1"/>
          </p:cNvSpPr>
          <p:nvPr>
            <p:ph type="dt" sz="half" idx="10"/>
          </p:nvPr>
        </p:nvSpPr>
        <p:spPr/>
        <p:txBody>
          <a:bodyPr/>
          <a:lstStyle/>
          <a:p>
            <a:fld id="{BD1C7B8D-E721-459B-8FE8-91D29605EF22}" type="datetime1">
              <a:rPr lang="ko-KR" altLang="en-US" smtClean="0"/>
              <a:t>2023-11-21</a:t>
            </a:fld>
            <a:endParaRPr lang="ko-KR" altLang="en-US"/>
          </a:p>
        </p:txBody>
      </p:sp>
      <p:sp>
        <p:nvSpPr>
          <p:cNvPr id="5" name="바닥글 개체 틀 4">
            <a:extLst>
              <a:ext uri="{FF2B5EF4-FFF2-40B4-BE49-F238E27FC236}">
                <a16:creationId xmlns:a16="http://schemas.microsoft.com/office/drawing/2014/main" id="{23A72DF2-73F9-105E-CA28-A3CDCEF4E13C}"/>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9D48828B-FDBD-8864-981E-233BC4EFBEE6}"/>
              </a:ext>
            </a:extLst>
          </p:cNvPr>
          <p:cNvSpPr>
            <a:spLocks noGrp="1"/>
          </p:cNvSpPr>
          <p:nvPr>
            <p:ph type="sldNum" sz="quarter" idx="12"/>
          </p:nvPr>
        </p:nvSpPr>
        <p:spPr/>
        <p:txBody>
          <a:bodyPr/>
          <a:lstStyle/>
          <a:p>
            <a:fld id="{FABEA76D-AC0B-4A8D-A15D-FF0B16DFADCB}" type="slidenum">
              <a:rPr lang="ko-KR" altLang="en-US" smtClean="0"/>
              <a:t>17</a:t>
            </a:fld>
            <a:endParaRPr lang="ko-KR" altLang="en-US"/>
          </a:p>
        </p:txBody>
      </p:sp>
      <p:pic>
        <p:nvPicPr>
          <p:cNvPr id="13314" name="Picture 2" descr="Example banner">
            <a:extLst>
              <a:ext uri="{FF2B5EF4-FFF2-40B4-BE49-F238E27FC236}">
                <a16:creationId xmlns:a16="http://schemas.microsoft.com/office/drawing/2014/main" id="{6D162D6D-5840-FC27-1AF4-D756848CDE8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050925"/>
            <a:ext cx="12192000" cy="5305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9676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B37FF01-2AD8-AEBB-6FC9-DAC4A6DC7678}"/>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504378D3-1F2D-7517-33ED-7300EAD78739}"/>
              </a:ext>
            </a:extLst>
          </p:cNvPr>
          <p:cNvSpPr>
            <a:spLocks noGrp="1"/>
          </p:cNvSpPr>
          <p:nvPr>
            <p:ph idx="1"/>
          </p:nvPr>
        </p:nvSpPr>
        <p:spPr/>
        <p:txBody>
          <a:bodyPr/>
          <a:lstStyle/>
          <a:p>
            <a:endParaRPr lang="ko-KR" altLang="en-US"/>
          </a:p>
        </p:txBody>
      </p:sp>
      <p:sp>
        <p:nvSpPr>
          <p:cNvPr id="4" name="날짜 개체 틀 3">
            <a:extLst>
              <a:ext uri="{FF2B5EF4-FFF2-40B4-BE49-F238E27FC236}">
                <a16:creationId xmlns:a16="http://schemas.microsoft.com/office/drawing/2014/main" id="{89D3ACFA-E504-FAB0-2A56-44D4007DC586}"/>
              </a:ext>
            </a:extLst>
          </p:cNvPr>
          <p:cNvSpPr>
            <a:spLocks noGrp="1"/>
          </p:cNvSpPr>
          <p:nvPr>
            <p:ph type="dt" sz="half" idx="10"/>
          </p:nvPr>
        </p:nvSpPr>
        <p:spPr/>
        <p:txBody>
          <a:bodyPr/>
          <a:lstStyle/>
          <a:p>
            <a:fld id="{BD1C7B8D-E721-459B-8FE8-91D29605EF22}" type="datetime1">
              <a:rPr lang="ko-KR" altLang="en-US" smtClean="0"/>
              <a:t>2023-11-21</a:t>
            </a:fld>
            <a:endParaRPr lang="ko-KR" altLang="en-US"/>
          </a:p>
        </p:txBody>
      </p:sp>
      <p:sp>
        <p:nvSpPr>
          <p:cNvPr id="5" name="바닥글 개체 틀 4">
            <a:extLst>
              <a:ext uri="{FF2B5EF4-FFF2-40B4-BE49-F238E27FC236}">
                <a16:creationId xmlns:a16="http://schemas.microsoft.com/office/drawing/2014/main" id="{722F609D-CC26-77C3-A491-3A3C55FA2BF3}"/>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A5F6D14F-B620-22E1-C5C6-CE5F3C17A953}"/>
              </a:ext>
            </a:extLst>
          </p:cNvPr>
          <p:cNvSpPr>
            <a:spLocks noGrp="1"/>
          </p:cNvSpPr>
          <p:nvPr>
            <p:ph type="sldNum" sz="quarter" idx="12"/>
          </p:nvPr>
        </p:nvSpPr>
        <p:spPr/>
        <p:txBody>
          <a:bodyPr/>
          <a:lstStyle/>
          <a:p>
            <a:fld id="{FABEA76D-AC0B-4A8D-A15D-FF0B16DFADCB}" type="slidenum">
              <a:rPr lang="ko-KR" altLang="en-US" smtClean="0"/>
              <a:t>18</a:t>
            </a:fld>
            <a:endParaRPr lang="ko-KR" altLang="en-US"/>
          </a:p>
        </p:txBody>
      </p:sp>
      <p:pic>
        <p:nvPicPr>
          <p:cNvPr id="14338" name="Picture 2" descr="Example banner">
            <a:extLst>
              <a:ext uri="{FF2B5EF4-FFF2-40B4-BE49-F238E27FC236}">
                <a16:creationId xmlns:a16="http://schemas.microsoft.com/office/drawing/2014/main" id="{71E7D96D-4341-A8B6-DF22-8285937B256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831850"/>
            <a:ext cx="12192000" cy="519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4123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FF2E6B8-8D2A-BF29-C5F4-024C36CB369A}"/>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A51D8AD0-E530-02B7-6D23-A388DC2F3285}"/>
              </a:ext>
            </a:extLst>
          </p:cNvPr>
          <p:cNvSpPr>
            <a:spLocks noGrp="1"/>
          </p:cNvSpPr>
          <p:nvPr>
            <p:ph idx="1"/>
          </p:nvPr>
        </p:nvSpPr>
        <p:spPr/>
        <p:txBody>
          <a:bodyPr/>
          <a:lstStyle/>
          <a:p>
            <a:endParaRPr lang="ko-KR" altLang="en-US"/>
          </a:p>
        </p:txBody>
      </p:sp>
      <p:sp>
        <p:nvSpPr>
          <p:cNvPr id="4" name="날짜 개체 틀 3">
            <a:extLst>
              <a:ext uri="{FF2B5EF4-FFF2-40B4-BE49-F238E27FC236}">
                <a16:creationId xmlns:a16="http://schemas.microsoft.com/office/drawing/2014/main" id="{B268AD20-223E-09A7-7EC0-48E2F5394D8D}"/>
              </a:ext>
            </a:extLst>
          </p:cNvPr>
          <p:cNvSpPr>
            <a:spLocks noGrp="1"/>
          </p:cNvSpPr>
          <p:nvPr>
            <p:ph type="dt" sz="half" idx="10"/>
          </p:nvPr>
        </p:nvSpPr>
        <p:spPr/>
        <p:txBody>
          <a:bodyPr/>
          <a:lstStyle/>
          <a:p>
            <a:fld id="{BD1C7B8D-E721-459B-8FE8-91D29605EF22}" type="datetime1">
              <a:rPr lang="ko-KR" altLang="en-US" smtClean="0"/>
              <a:t>2023-11-21</a:t>
            </a:fld>
            <a:endParaRPr lang="ko-KR" altLang="en-US"/>
          </a:p>
        </p:txBody>
      </p:sp>
      <p:sp>
        <p:nvSpPr>
          <p:cNvPr id="5" name="바닥글 개체 틀 4">
            <a:extLst>
              <a:ext uri="{FF2B5EF4-FFF2-40B4-BE49-F238E27FC236}">
                <a16:creationId xmlns:a16="http://schemas.microsoft.com/office/drawing/2014/main" id="{0842CB6D-C4CB-9CB1-95EA-489195082FE9}"/>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DA581084-1FFA-FAF9-C2FF-596F650ECE1D}"/>
              </a:ext>
            </a:extLst>
          </p:cNvPr>
          <p:cNvSpPr>
            <a:spLocks noGrp="1"/>
          </p:cNvSpPr>
          <p:nvPr>
            <p:ph type="sldNum" sz="quarter" idx="12"/>
          </p:nvPr>
        </p:nvSpPr>
        <p:spPr/>
        <p:txBody>
          <a:bodyPr/>
          <a:lstStyle/>
          <a:p>
            <a:fld id="{FABEA76D-AC0B-4A8D-A15D-FF0B16DFADCB}" type="slidenum">
              <a:rPr lang="ko-KR" altLang="en-US" smtClean="0"/>
              <a:t>19</a:t>
            </a:fld>
            <a:endParaRPr lang="ko-KR" altLang="en-US"/>
          </a:p>
        </p:txBody>
      </p:sp>
      <p:pic>
        <p:nvPicPr>
          <p:cNvPr id="15362" name="Picture 2" descr="Example banner">
            <a:extLst>
              <a:ext uri="{FF2B5EF4-FFF2-40B4-BE49-F238E27FC236}">
                <a16:creationId xmlns:a16="http://schemas.microsoft.com/office/drawing/2014/main" id="{590E7EC6-FDF3-ABA9-2651-9C4BC069000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830263"/>
            <a:ext cx="12192000" cy="5195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896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97ABA6D-DE29-F598-8CC8-F6829F82EB37}"/>
              </a:ext>
            </a:extLst>
          </p:cNvPr>
          <p:cNvSpPr>
            <a:spLocks noGrp="1"/>
          </p:cNvSpPr>
          <p:nvPr>
            <p:ph type="title"/>
          </p:nvPr>
        </p:nvSpPr>
        <p:spPr/>
        <p:txBody>
          <a:bodyPr/>
          <a:lstStyle/>
          <a:p>
            <a:r>
              <a:rPr lang="en-US" altLang="ko-KR" dirty="0"/>
              <a:t>Sending Events with RPC</a:t>
            </a:r>
            <a:endParaRPr lang="ko-KR" altLang="en-US" dirty="0"/>
          </a:p>
        </p:txBody>
      </p:sp>
      <p:sp>
        <p:nvSpPr>
          <p:cNvPr id="3" name="내용 개체 틀 2">
            <a:extLst>
              <a:ext uri="{FF2B5EF4-FFF2-40B4-BE49-F238E27FC236}">
                <a16:creationId xmlns:a16="http://schemas.microsoft.com/office/drawing/2014/main" id="{3A4C6303-0460-10DB-8356-A4CA9CE45A79}"/>
              </a:ext>
            </a:extLst>
          </p:cNvPr>
          <p:cNvSpPr>
            <a:spLocks noGrp="1"/>
          </p:cNvSpPr>
          <p:nvPr>
            <p:ph idx="1"/>
          </p:nvPr>
        </p:nvSpPr>
        <p:spPr/>
        <p:txBody>
          <a:bodyPr/>
          <a:lstStyle/>
          <a:p>
            <a:r>
              <a:rPr lang="en-US" altLang="ko-KR" dirty="0"/>
              <a:t>RPC: Remote Procedure Call</a:t>
            </a:r>
          </a:p>
          <a:p>
            <a:pPr lvl="1"/>
            <a:r>
              <a:rPr lang="ko-KR" altLang="en-US" dirty="0"/>
              <a:t>동일한 실행파일에 있지 않은 함수를 호출하는 행위</a:t>
            </a:r>
          </a:p>
        </p:txBody>
      </p:sp>
      <p:sp>
        <p:nvSpPr>
          <p:cNvPr id="4" name="날짜 개체 틀 3">
            <a:extLst>
              <a:ext uri="{FF2B5EF4-FFF2-40B4-BE49-F238E27FC236}">
                <a16:creationId xmlns:a16="http://schemas.microsoft.com/office/drawing/2014/main" id="{B796E939-E07A-40C0-BF35-9FDBF3CFF861}"/>
              </a:ext>
            </a:extLst>
          </p:cNvPr>
          <p:cNvSpPr>
            <a:spLocks noGrp="1"/>
          </p:cNvSpPr>
          <p:nvPr>
            <p:ph type="dt" sz="half" idx="10"/>
          </p:nvPr>
        </p:nvSpPr>
        <p:spPr/>
        <p:txBody>
          <a:bodyPr/>
          <a:lstStyle/>
          <a:p>
            <a:fld id="{BD1C7B8D-E721-459B-8FE8-91D29605EF22}" type="datetime1">
              <a:rPr lang="ko-KR" altLang="en-US" smtClean="0"/>
              <a:t>2023-11-21</a:t>
            </a:fld>
            <a:endParaRPr lang="ko-KR" altLang="en-US"/>
          </a:p>
        </p:txBody>
      </p:sp>
      <p:sp>
        <p:nvSpPr>
          <p:cNvPr id="5" name="바닥글 개체 틀 4">
            <a:extLst>
              <a:ext uri="{FF2B5EF4-FFF2-40B4-BE49-F238E27FC236}">
                <a16:creationId xmlns:a16="http://schemas.microsoft.com/office/drawing/2014/main" id="{4A800C58-848A-F0C6-88F4-677F5B366BC5}"/>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FC4AE073-E544-FFDD-C53B-19D138C35A17}"/>
              </a:ext>
            </a:extLst>
          </p:cNvPr>
          <p:cNvSpPr>
            <a:spLocks noGrp="1"/>
          </p:cNvSpPr>
          <p:nvPr>
            <p:ph type="sldNum" sz="quarter" idx="12"/>
          </p:nvPr>
        </p:nvSpPr>
        <p:spPr/>
        <p:txBody>
          <a:bodyPr/>
          <a:lstStyle/>
          <a:p>
            <a:fld id="{FABEA76D-AC0B-4A8D-A15D-FF0B16DFADCB}" type="slidenum">
              <a:rPr lang="ko-KR" altLang="en-US" smtClean="0"/>
              <a:t>2</a:t>
            </a:fld>
            <a:endParaRPr lang="ko-KR" altLang="en-US"/>
          </a:p>
        </p:txBody>
      </p:sp>
      <p:sp>
        <p:nvSpPr>
          <p:cNvPr id="7" name="구름 6">
            <a:extLst>
              <a:ext uri="{FF2B5EF4-FFF2-40B4-BE49-F238E27FC236}">
                <a16:creationId xmlns:a16="http://schemas.microsoft.com/office/drawing/2014/main" id="{BA4B7ED5-C062-C029-45CB-39F140EBCCCC}"/>
              </a:ext>
            </a:extLst>
          </p:cNvPr>
          <p:cNvSpPr/>
          <p:nvPr/>
        </p:nvSpPr>
        <p:spPr>
          <a:xfrm>
            <a:off x="3991304" y="4086422"/>
            <a:ext cx="4162096" cy="159547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Network</a:t>
            </a:r>
            <a:endParaRPr lang="ko-KR" altLang="en-US" dirty="0"/>
          </a:p>
        </p:txBody>
      </p:sp>
      <p:pic>
        <p:nvPicPr>
          <p:cNvPr id="9" name="그림 8">
            <a:extLst>
              <a:ext uri="{FF2B5EF4-FFF2-40B4-BE49-F238E27FC236}">
                <a16:creationId xmlns:a16="http://schemas.microsoft.com/office/drawing/2014/main" id="{47A64017-83B5-43B0-C19D-54712CBA6C75}"/>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446470" y="2875630"/>
            <a:ext cx="1936284" cy="1936284"/>
          </a:xfrm>
          <a:prstGeom prst="rect">
            <a:avLst/>
          </a:prstGeom>
        </p:spPr>
      </p:pic>
      <p:pic>
        <p:nvPicPr>
          <p:cNvPr id="12" name="그림 11">
            <a:extLst>
              <a:ext uri="{FF2B5EF4-FFF2-40B4-BE49-F238E27FC236}">
                <a16:creationId xmlns:a16="http://schemas.microsoft.com/office/drawing/2014/main" id="{59446940-2918-E42D-D1ED-414D93437907}"/>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42864" y="2680416"/>
            <a:ext cx="2046086" cy="2046086"/>
          </a:xfrm>
          <a:prstGeom prst="rect">
            <a:avLst/>
          </a:prstGeom>
        </p:spPr>
      </p:pic>
      <p:cxnSp>
        <p:nvCxnSpPr>
          <p:cNvPr id="14" name="연결선: 꺾임 13">
            <a:extLst>
              <a:ext uri="{FF2B5EF4-FFF2-40B4-BE49-F238E27FC236}">
                <a16:creationId xmlns:a16="http://schemas.microsoft.com/office/drawing/2014/main" id="{97CF44C8-A08A-8516-D5D6-CCFF39BBA4C7}"/>
              </a:ext>
            </a:extLst>
          </p:cNvPr>
          <p:cNvCxnSpPr>
            <a:cxnSpLocks/>
            <a:stCxn id="9" idx="2"/>
          </p:cNvCxnSpPr>
          <p:nvPr/>
        </p:nvCxnSpPr>
        <p:spPr>
          <a:xfrm rot="16200000" flipH="1">
            <a:off x="3179742" y="4046783"/>
            <a:ext cx="179387" cy="1709647"/>
          </a:xfrm>
          <a:prstGeom prst="bentConnector2">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6" name="연결선: 꺾임 15">
            <a:extLst>
              <a:ext uri="{FF2B5EF4-FFF2-40B4-BE49-F238E27FC236}">
                <a16:creationId xmlns:a16="http://schemas.microsoft.com/office/drawing/2014/main" id="{B1795090-7A3D-D32C-1B75-C315A1F2638B}"/>
              </a:ext>
            </a:extLst>
          </p:cNvPr>
          <p:cNvCxnSpPr>
            <a:cxnSpLocks/>
            <a:endCxn id="7" idx="0"/>
          </p:cNvCxnSpPr>
          <p:nvPr/>
        </p:nvCxnSpPr>
        <p:spPr>
          <a:xfrm rot="10800000" flipV="1">
            <a:off x="8149933" y="4521549"/>
            <a:ext cx="1215975" cy="362607"/>
          </a:xfrm>
          <a:prstGeom prst="bentConnector3">
            <a:avLst>
              <a:gd name="adj1" fmla="val 2806"/>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sp>
        <p:nvSpPr>
          <p:cNvPr id="21" name="화살표: 왼쪽 20">
            <a:extLst>
              <a:ext uri="{FF2B5EF4-FFF2-40B4-BE49-F238E27FC236}">
                <a16:creationId xmlns:a16="http://schemas.microsoft.com/office/drawing/2014/main" id="{02BE20B1-3A5C-10A3-532A-3BEBBEE9A9BB}"/>
              </a:ext>
            </a:extLst>
          </p:cNvPr>
          <p:cNvSpPr/>
          <p:nvPr/>
        </p:nvSpPr>
        <p:spPr>
          <a:xfrm>
            <a:off x="6523523" y="3269747"/>
            <a:ext cx="1708982" cy="31850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화살표: 오른쪽 21">
            <a:extLst>
              <a:ext uri="{FF2B5EF4-FFF2-40B4-BE49-F238E27FC236}">
                <a16:creationId xmlns:a16="http://schemas.microsoft.com/office/drawing/2014/main" id="{24D8A432-5185-B364-B95B-46D27BC3DA76}"/>
              </a:ext>
            </a:extLst>
          </p:cNvPr>
          <p:cNvSpPr/>
          <p:nvPr/>
        </p:nvSpPr>
        <p:spPr>
          <a:xfrm>
            <a:off x="3382754" y="3225806"/>
            <a:ext cx="1428882" cy="4004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98A19050-0CFF-9B8C-73C1-E3254810EAAD}"/>
              </a:ext>
            </a:extLst>
          </p:cNvPr>
          <p:cNvSpPr txBox="1"/>
          <p:nvPr/>
        </p:nvSpPr>
        <p:spPr>
          <a:xfrm>
            <a:off x="6747920" y="2875630"/>
            <a:ext cx="1336071" cy="369332"/>
          </a:xfrm>
          <a:prstGeom prst="rect">
            <a:avLst/>
          </a:prstGeom>
          <a:noFill/>
        </p:spPr>
        <p:txBody>
          <a:bodyPr wrap="none" rtlCol="0">
            <a:spAutoFit/>
          </a:bodyPr>
          <a:lstStyle/>
          <a:p>
            <a:r>
              <a:rPr lang="en-US" altLang="ko-KR" dirty="0"/>
              <a:t>Call P(</a:t>
            </a:r>
            <a:r>
              <a:rPr lang="en-US" altLang="ko-KR" dirty="0" err="1"/>
              <a:t>x,y,z</a:t>
            </a:r>
            <a:r>
              <a:rPr lang="en-US" altLang="ko-KR" dirty="0"/>
              <a:t>)</a:t>
            </a:r>
            <a:endParaRPr lang="ko-KR" altLang="en-US" dirty="0"/>
          </a:p>
        </p:txBody>
      </p:sp>
      <p:sp>
        <p:nvSpPr>
          <p:cNvPr id="24" name="TextBox 23">
            <a:extLst>
              <a:ext uri="{FF2B5EF4-FFF2-40B4-BE49-F238E27FC236}">
                <a16:creationId xmlns:a16="http://schemas.microsoft.com/office/drawing/2014/main" id="{D518FFEC-7AB8-585A-555D-AAB0C23C08F2}"/>
              </a:ext>
            </a:extLst>
          </p:cNvPr>
          <p:cNvSpPr txBox="1"/>
          <p:nvPr/>
        </p:nvSpPr>
        <p:spPr>
          <a:xfrm>
            <a:off x="3379029" y="3582153"/>
            <a:ext cx="1223989" cy="369332"/>
          </a:xfrm>
          <a:prstGeom prst="rect">
            <a:avLst/>
          </a:prstGeom>
          <a:noFill/>
        </p:spPr>
        <p:txBody>
          <a:bodyPr wrap="none" rtlCol="0">
            <a:spAutoFit/>
          </a:bodyPr>
          <a:lstStyle/>
          <a:p>
            <a:r>
              <a:rPr lang="en-US" altLang="ko-KR" dirty="0"/>
              <a:t>Return (P)</a:t>
            </a:r>
            <a:endParaRPr lang="ko-KR" altLang="en-US" dirty="0"/>
          </a:p>
        </p:txBody>
      </p:sp>
      <p:sp>
        <p:nvSpPr>
          <p:cNvPr id="25" name="TextBox 24">
            <a:extLst>
              <a:ext uri="{FF2B5EF4-FFF2-40B4-BE49-F238E27FC236}">
                <a16:creationId xmlns:a16="http://schemas.microsoft.com/office/drawing/2014/main" id="{080173AE-9862-D51C-8BDE-AB169C080FB8}"/>
              </a:ext>
            </a:extLst>
          </p:cNvPr>
          <p:cNvSpPr txBox="1"/>
          <p:nvPr/>
        </p:nvSpPr>
        <p:spPr>
          <a:xfrm>
            <a:off x="1914350" y="5125106"/>
            <a:ext cx="840808" cy="369332"/>
          </a:xfrm>
          <a:prstGeom prst="rect">
            <a:avLst/>
          </a:prstGeom>
          <a:solidFill>
            <a:schemeClr val="accent2"/>
          </a:solidFill>
        </p:spPr>
        <p:txBody>
          <a:bodyPr wrap="none" rtlCol="0">
            <a:spAutoFit/>
          </a:bodyPr>
          <a:lstStyle/>
          <a:p>
            <a:r>
              <a:rPr lang="en-US" altLang="ko-KR" dirty="0"/>
              <a:t>Server</a:t>
            </a:r>
            <a:endParaRPr lang="ko-KR" altLang="en-US" dirty="0"/>
          </a:p>
        </p:txBody>
      </p:sp>
      <p:sp>
        <p:nvSpPr>
          <p:cNvPr id="26" name="TextBox 25">
            <a:extLst>
              <a:ext uri="{FF2B5EF4-FFF2-40B4-BE49-F238E27FC236}">
                <a16:creationId xmlns:a16="http://schemas.microsoft.com/office/drawing/2014/main" id="{0888A41E-3A86-2F59-694D-B7118936388D}"/>
              </a:ext>
            </a:extLst>
          </p:cNvPr>
          <p:cNvSpPr txBox="1"/>
          <p:nvPr/>
        </p:nvSpPr>
        <p:spPr>
          <a:xfrm>
            <a:off x="9141392" y="4991300"/>
            <a:ext cx="779381" cy="369332"/>
          </a:xfrm>
          <a:prstGeom prst="rect">
            <a:avLst/>
          </a:prstGeom>
          <a:solidFill>
            <a:schemeClr val="accent2"/>
          </a:solidFill>
        </p:spPr>
        <p:txBody>
          <a:bodyPr wrap="none" rtlCol="0">
            <a:spAutoFit/>
          </a:bodyPr>
          <a:lstStyle/>
          <a:p>
            <a:r>
              <a:rPr lang="en-US" altLang="ko-KR" dirty="0"/>
              <a:t>Client</a:t>
            </a:r>
            <a:endParaRPr lang="ko-KR" altLang="en-US" dirty="0"/>
          </a:p>
        </p:txBody>
      </p:sp>
    </p:spTree>
    <p:extLst>
      <p:ext uri="{BB962C8B-B14F-4D97-AF65-F5344CB8AC3E}">
        <p14:creationId xmlns:p14="http://schemas.microsoft.com/office/powerpoint/2010/main" val="1295529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9623964-CF83-E4F5-CA6B-B4EA8CF03F4B}"/>
              </a:ext>
            </a:extLst>
          </p:cNvPr>
          <p:cNvSpPr>
            <a:spLocks noGrp="1"/>
          </p:cNvSpPr>
          <p:nvPr>
            <p:ph type="title"/>
          </p:nvPr>
        </p:nvSpPr>
        <p:spPr/>
        <p:txBody>
          <a:bodyPr/>
          <a:lstStyle/>
          <a:p>
            <a:r>
              <a:rPr lang="en-US" altLang="ko-KR" dirty="0" err="1"/>
              <a:t>Realiability</a:t>
            </a:r>
            <a:endParaRPr lang="ko-KR" altLang="en-US" dirty="0"/>
          </a:p>
        </p:txBody>
      </p:sp>
      <p:sp>
        <p:nvSpPr>
          <p:cNvPr id="3" name="내용 개체 틀 2">
            <a:extLst>
              <a:ext uri="{FF2B5EF4-FFF2-40B4-BE49-F238E27FC236}">
                <a16:creationId xmlns:a16="http://schemas.microsoft.com/office/drawing/2014/main" id="{1B8BDBB0-5A69-3316-AE3F-9183944764FA}"/>
              </a:ext>
            </a:extLst>
          </p:cNvPr>
          <p:cNvSpPr>
            <a:spLocks noGrp="1"/>
          </p:cNvSpPr>
          <p:nvPr>
            <p:ph idx="1"/>
          </p:nvPr>
        </p:nvSpPr>
        <p:spPr>
          <a:xfrm>
            <a:off x="838200" y="1825625"/>
            <a:ext cx="10515600" cy="2115754"/>
          </a:xfrm>
        </p:spPr>
        <p:txBody>
          <a:bodyPr/>
          <a:lstStyle/>
          <a:p>
            <a:r>
              <a:rPr lang="en-US" altLang="ko-KR" b="0" i="0" dirty="0">
                <a:solidFill>
                  <a:srgbClr val="1C1E21"/>
                </a:solidFill>
                <a:effectLst/>
                <a:latin typeface="Roboto" panose="02000000000000000000" pitchFamily="2" charset="0"/>
              </a:rPr>
              <a:t>RPCs </a:t>
            </a:r>
            <a:r>
              <a:rPr lang="en-US" altLang="ko-KR" b="1" i="0" dirty="0">
                <a:solidFill>
                  <a:srgbClr val="1C1E21"/>
                </a:solidFill>
                <a:effectLst/>
                <a:latin typeface="Roboto" panose="02000000000000000000" pitchFamily="2" charset="0"/>
              </a:rPr>
              <a:t>are reliable by default</a:t>
            </a:r>
            <a:r>
              <a:rPr lang="en-US" altLang="ko-KR" b="0" i="0" dirty="0">
                <a:solidFill>
                  <a:srgbClr val="1C1E21"/>
                </a:solidFill>
                <a:effectLst/>
                <a:latin typeface="Roboto" panose="02000000000000000000" pitchFamily="2" charset="0"/>
              </a:rPr>
              <a:t>. This means they are guaranteed to be received and executed on the remote side. However, sometimes developers might want to opt-out reliability, which is often the case for non-critical events such as particle effects, sounds effects etc.</a:t>
            </a:r>
            <a:endParaRPr lang="ko-KR" altLang="en-US" dirty="0"/>
          </a:p>
        </p:txBody>
      </p:sp>
      <p:sp>
        <p:nvSpPr>
          <p:cNvPr id="4" name="날짜 개체 틀 3">
            <a:extLst>
              <a:ext uri="{FF2B5EF4-FFF2-40B4-BE49-F238E27FC236}">
                <a16:creationId xmlns:a16="http://schemas.microsoft.com/office/drawing/2014/main" id="{877ACF3C-62EC-D6E4-D459-F644C03A040D}"/>
              </a:ext>
            </a:extLst>
          </p:cNvPr>
          <p:cNvSpPr>
            <a:spLocks noGrp="1"/>
          </p:cNvSpPr>
          <p:nvPr>
            <p:ph type="dt" sz="half" idx="10"/>
          </p:nvPr>
        </p:nvSpPr>
        <p:spPr/>
        <p:txBody>
          <a:bodyPr/>
          <a:lstStyle/>
          <a:p>
            <a:fld id="{BD1C7B8D-E721-459B-8FE8-91D29605EF22}" type="datetime1">
              <a:rPr lang="ko-KR" altLang="en-US" smtClean="0"/>
              <a:t>2023-11-21</a:t>
            </a:fld>
            <a:endParaRPr lang="ko-KR" altLang="en-US"/>
          </a:p>
        </p:txBody>
      </p:sp>
      <p:sp>
        <p:nvSpPr>
          <p:cNvPr id="5" name="바닥글 개체 틀 4">
            <a:extLst>
              <a:ext uri="{FF2B5EF4-FFF2-40B4-BE49-F238E27FC236}">
                <a16:creationId xmlns:a16="http://schemas.microsoft.com/office/drawing/2014/main" id="{37022C2D-F0D2-8139-8E34-6A19ACB10BE4}"/>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E16A05B7-981E-7DF5-F886-1303E1681F8B}"/>
              </a:ext>
            </a:extLst>
          </p:cNvPr>
          <p:cNvSpPr>
            <a:spLocks noGrp="1"/>
          </p:cNvSpPr>
          <p:nvPr>
            <p:ph type="sldNum" sz="quarter" idx="12"/>
          </p:nvPr>
        </p:nvSpPr>
        <p:spPr/>
        <p:txBody>
          <a:bodyPr/>
          <a:lstStyle/>
          <a:p>
            <a:fld id="{FABEA76D-AC0B-4A8D-A15D-FF0B16DFADCB}" type="slidenum">
              <a:rPr lang="ko-KR" altLang="en-US" smtClean="0"/>
              <a:t>20</a:t>
            </a:fld>
            <a:endParaRPr lang="ko-KR" altLang="en-US"/>
          </a:p>
        </p:txBody>
      </p:sp>
      <p:pic>
        <p:nvPicPr>
          <p:cNvPr id="8" name="그림 7">
            <a:extLst>
              <a:ext uri="{FF2B5EF4-FFF2-40B4-BE49-F238E27FC236}">
                <a16:creationId xmlns:a16="http://schemas.microsoft.com/office/drawing/2014/main" id="{034FFB38-DEBC-5F39-B2B8-0EB74E3C97F4}"/>
              </a:ext>
            </a:extLst>
          </p:cNvPr>
          <p:cNvPicPr>
            <a:picLocks noChangeAspect="1"/>
          </p:cNvPicPr>
          <p:nvPr/>
        </p:nvPicPr>
        <p:blipFill>
          <a:blip r:embed="rId2"/>
          <a:stretch>
            <a:fillRect/>
          </a:stretch>
        </p:blipFill>
        <p:spPr>
          <a:xfrm>
            <a:off x="0" y="3848696"/>
            <a:ext cx="12192000" cy="2600337"/>
          </a:xfrm>
          <a:prstGeom prst="rect">
            <a:avLst/>
          </a:prstGeom>
        </p:spPr>
      </p:pic>
    </p:spTree>
    <p:extLst>
      <p:ext uri="{BB962C8B-B14F-4D97-AF65-F5344CB8AC3E}">
        <p14:creationId xmlns:p14="http://schemas.microsoft.com/office/powerpoint/2010/main" val="35210446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A975384-5067-C43B-CE4C-89269CFDE042}"/>
              </a:ext>
            </a:extLst>
          </p:cNvPr>
          <p:cNvSpPr>
            <a:spLocks noGrp="1"/>
          </p:cNvSpPr>
          <p:nvPr>
            <p:ph type="title"/>
          </p:nvPr>
        </p:nvSpPr>
        <p:spPr/>
        <p:txBody>
          <a:bodyPr/>
          <a:lstStyle/>
          <a:p>
            <a:r>
              <a:rPr lang="en-US" altLang="ko-KR" dirty="0" err="1"/>
              <a:t>Realiable</a:t>
            </a:r>
            <a:r>
              <a:rPr lang="en-US" altLang="ko-KR" dirty="0"/>
              <a:t> and </a:t>
            </a:r>
            <a:r>
              <a:rPr lang="en-US" altLang="ko-KR" dirty="0" err="1"/>
              <a:t>Unrealiable</a:t>
            </a:r>
            <a:r>
              <a:rPr lang="en-US" altLang="ko-KR" dirty="0"/>
              <a:t> RPC Examples:</a:t>
            </a:r>
            <a:endParaRPr lang="ko-KR" altLang="en-US" dirty="0"/>
          </a:p>
        </p:txBody>
      </p:sp>
      <p:sp>
        <p:nvSpPr>
          <p:cNvPr id="4" name="날짜 개체 틀 3">
            <a:extLst>
              <a:ext uri="{FF2B5EF4-FFF2-40B4-BE49-F238E27FC236}">
                <a16:creationId xmlns:a16="http://schemas.microsoft.com/office/drawing/2014/main" id="{69E64470-A14C-BF25-43FC-967C5D63FA75}"/>
              </a:ext>
            </a:extLst>
          </p:cNvPr>
          <p:cNvSpPr>
            <a:spLocks noGrp="1"/>
          </p:cNvSpPr>
          <p:nvPr>
            <p:ph type="dt" sz="half" idx="10"/>
          </p:nvPr>
        </p:nvSpPr>
        <p:spPr/>
        <p:txBody>
          <a:bodyPr/>
          <a:lstStyle/>
          <a:p>
            <a:fld id="{BD1C7B8D-E721-459B-8FE8-91D29605EF22}" type="datetime1">
              <a:rPr lang="ko-KR" altLang="en-US" smtClean="0"/>
              <a:t>2023-11-21</a:t>
            </a:fld>
            <a:endParaRPr lang="ko-KR" altLang="en-US"/>
          </a:p>
        </p:txBody>
      </p:sp>
      <p:sp>
        <p:nvSpPr>
          <p:cNvPr id="5" name="바닥글 개체 틀 4">
            <a:extLst>
              <a:ext uri="{FF2B5EF4-FFF2-40B4-BE49-F238E27FC236}">
                <a16:creationId xmlns:a16="http://schemas.microsoft.com/office/drawing/2014/main" id="{2369CBED-7179-6176-46E4-687982006A6D}"/>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B2DA6846-90D2-9945-F206-A90D2699F18A}"/>
              </a:ext>
            </a:extLst>
          </p:cNvPr>
          <p:cNvSpPr>
            <a:spLocks noGrp="1"/>
          </p:cNvSpPr>
          <p:nvPr>
            <p:ph type="sldNum" sz="quarter" idx="12"/>
          </p:nvPr>
        </p:nvSpPr>
        <p:spPr/>
        <p:txBody>
          <a:bodyPr/>
          <a:lstStyle/>
          <a:p>
            <a:fld id="{FABEA76D-AC0B-4A8D-A15D-FF0B16DFADCB}" type="slidenum">
              <a:rPr lang="ko-KR" altLang="en-US" smtClean="0"/>
              <a:t>21</a:t>
            </a:fld>
            <a:endParaRPr lang="ko-KR" altLang="en-US"/>
          </a:p>
        </p:txBody>
      </p:sp>
      <p:sp>
        <p:nvSpPr>
          <p:cNvPr id="8" name="TextBox 7">
            <a:extLst>
              <a:ext uri="{FF2B5EF4-FFF2-40B4-BE49-F238E27FC236}">
                <a16:creationId xmlns:a16="http://schemas.microsoft.com/office/drawing/2014/main" id="{21C2D6BC-2983-9A74-A904-C3849A877E90}"/>
              </a:ext>
            </a:extLst>
          </p:cNvPr>
          <p:cNvSpPr txBox="1"/>
          <p:nvPr/>
        </p:nvSpPr>
        <p:spPr>
          <a:xfrm>
            <a:off x="896412" y="1336161"/>
            <a:ext cx="7256988" cy="3139321"/>
          </a:xfrm>
          <a:prstGeom prst="rect">
            <a:avLst/>
          </a:prstGeom>
          <a:solidFill>
            <a:schemeClr val="accent2"/>
          </a:solidFill>
        </p:spPr>
        <p:txBody>
          <a:bodyPr wrap="square">
            <a:spAutoFit/>
          </a:bodyPr>
          <a:lstStyle/>
          <a:p>
            <a:r>
              <a:rPr lang="ko-KR" altLang="en-US" dirty="0"/>
              <a:t>[</a:t>
            </a:r>
            <a:r>
              <a:rPr lang="ko-KR" altLang="en-US" dirty="0" err="1"/>
              <a:t>ServerRpc</a:t>
            </a:r>
            <a:r>
              <a:rPr lang="ko-KR" altLang="en-US" dirty="0"/>
              <a:t>]</a:t>
            </a:r>
          </a:p>
          <a:p>
            <a:r>
              <a:rPr lang="ko-KR" altLang="en-US" dirty="0" err="1"/>
              <a:t>void</a:t>
            </a:r>
            <a:r>
              <a:rPr lang="ko-KR" altLang="en-US" dirty="0"/>
              <a:t> </a:t>
            </a:r>
            <a:r>
              <a:rPr lang="ko-KR" altLang="en-US" dirty="0" err="1"/>
              <a:t>MyReliableServerRpc</a:t>
            </a:r>
            <a:r>
              <a:rPr lang="ko-KR" altLang="en-US" dirty="0"/>
              <a:t>() { /* ... */ }</a:t>
            </a:r>
          </a:p>
          <a:p>
            <a:endParaRPr lang="ko-KR" altLang="en-US" dirty="0"/>
          </a:p>
          <a:p>
            <a:r>
              <a:rPr lang="ko-KR" altLang="en-US" dirty="0"/>
              <a:t>[</a:t>
            </a:r>
            <a:r>
              <a:rPr lang="ko-KR" altLang="en-US" dirty="0" err="1"/>
              <a:t>ServerRpc</a:t>
            </a:r>
            <a:r>
              <a:rPr lang="ko-KR" altLang="en-US" dirty="0"/>
              <a:t>(</a:t>
            </a:r>
            <a:r>
              <a:rPr lang="ko-KR" altLang="en-US" dirty="0" err="1"/>
              <a:t>Delivery</a:t>
            </a:r>
            <a:r>
              <a:rPr lang="ko-KR" altLang="en-US" dirty="0"/>
              <a:t> = </a:t>
            </a:r>
            <a:r>
              <a:rPr lang="ko-KR" altLang="en-US" dirty="0" err="1"/>
              <a:t>RpcDelivery.Unreliable</a:t>
            </a:r>
            <a:r>
              <a:rPr lang="ko-KR" altLang="en-US" dirty="0"/>
              <a:t>)]</a:t>
            </a:r>
          </a:p>
          <a:p>
            <a:r>
              <a:rPr lang="ko-KR" altLang="en-US" dirty="0" err="1"/>
              <a:t>void</a:t>
            </a:r>
            <a:r>
              <a:rPr lang="ko-KR" altLang="en-US" dirty="0"/>
              <a:t> </a:t>
            </a:r>
            <a:r>
              <a:rPr lang="ko-KR" altLang="en-US" dirty="0" err="1"/>
              <a:t>MyUnreliableServerRpc</a:t>
            </a:r>
            <a:r>
              <a:rPr lang="ko-KR" altLang="en-US" dirty="0"/>
              <a:t>() { /* ... */ }</a:t>
            </a:r>
          </a:p>
          <a:p>
            <a:endParaRPr lang="ko-KR" altLang="en-US" dirty="0"/>
          </a:p>
          <a:p>
            <a:r>
              <a:rPr lang="ko-KR" altLang="en-US" dirty="0"/>
              <a:t>[</a:t>
            </a:r>
            <a:r>
              <a:rPr lang="ko-KR" altLang="en-US" dirty="0" err="1"/>
              <a:t>ClientRpc</a:t>
            </a:r>
            <a:r>
              <a:rPr lang="ko-KR" altLang="en-US" dirty="0"/>
              <a:t>]</a:t>
            </a:r>
          </a:p>
          <a:p>
            <a:r>
              <a:rPr lang="ko-KR" altLang="en-US" dirty="0" err="1"/>
              <a:t>void</a:t>
            </a:r>
            <a:r>
              <a:rPr lang="ko-KR" altLang="en-US" dirty="0"/>
              <a:t> </a:t>
            </a:r>
            <a:r>
              <a:rPr lang="ko-KR" altLang="en-US" dirty="0" err="1"/>
              <a:t>MyReliableClientRpc</a:t>
            </a:r>
            <a:r>
              <a:rPr lang="ko-KR" altLang="en-US" dirty="0"/>
              <a:t>() { /* ... */ }</a:t>
            </a:r>
          </a:p>
          <a:p>
            <a:endParaRPr lang="ko-KR" altLang="en-US" dirty="0"/>
          </a:p>
          <a:p>
            <a:r>
              <a:rPr lang="ko-KR" altLang="en-US" dirty="0"/>
              <a:t>[</a:t>
            </a:r>
            <a:r>
              <a:rPr lang="ko-KR" altLang="en-US" dirty="0" err="1"/>
              <a:t>ClientRpc</a:t>
            </a:r>
            <a:r>
              <a:rPr lang="ko-KR" altLang="en-US" dirty="0"/>
              <a:t>(</a:t>
            </a:r>
            <a:r>
              <a:rPr lang="ko-KR" altLang="en-US" dirty="0" err="1"/>
              <a:t>Delivery</a:t>
            </a:r>
            <a:r>
              <a:rPr lang="ko-KR" altLang="en-US" dirty="0"/>
              <a:t> = </a:t>
            </a:r>
            <a:r>
              <a:rPr lang="ko-KR" altLang="en-US" dirty="0" err="1"/>
              <a:t>RpcDelivery.Unreliable</a:t>
            </a:r>
            <a:r>
              <a:rPr lang="ko-KR" altLang="en-US" dirty="0"/>
              <a:t>)]</a:t>
            </a:r>
          </a:p>
          <a:p>
            <a:r>
              <a:rPr lang="ko-KR" altLang="en-US" dirty="0" err="1"/>
              <a:t>void</a:t>
            </a:r>
            <a:r>
              <a:rPr lang="ko-KR" altLang="en-US" dirty="0"/>
              <a:t> </a:t>
            </a:r>
            <a:r>
              <a:rPr lang="ko-KR" altLang="en-US" dirty="0" err="1"/>
              <a:t>MyUnreliableClientRpc</a:t>
            </a:r>
            <a:r>
              <a:rPr lang="ko-KR" altLang="en-US" dirty="0"/>
              <a:t>() { /* ... */ }</a:t>
            </a:r>
          </a:p>
        </p:txBody>
      </p:sp>
      <p:sp>
        <p:nvSpPr>
          <p:cNvPr id="9" name="Rectangle 1">
            <a:extLst>
              <a:ext uri="{FF2B5EF4-FFF2-40B4-BE49-F238E27FC236}">
                <a16:creationId xmlns:a16="http://schemas.microsoft.com/office/drawing/2014/main" id="{3F19420A-4ADF-5C39-A8E4-AEF7378F5167}"/>
              </a:ext>
            </a:extLst>
          </p:cNvPr>
          <p:cNvSpPr>
            <a:spLocks noChangeArrowheads="1"/>
          </p:cNvSpPr>
          <p:nvPr/>
        </p:nvSpPr>
        <p:spPr bwMode="auto">
          <a:xfrm>
            <a:off x="789327" y="4477022"/>
            <a:ext cx="10613346"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ko-KR" altLang="ko-KR" sz="2000" b="0" i="0" u="none" strike="noStrike" cap="none" normalizeH="0" baseline="0" dirty="0" err="1">
                <a:ln>
                  <a:noFill/>
                </a:ln>
                <a:solidFill>
                  <a:srgbClr val="1C1E21"/>
                </a:solidFill>
                <a:effectLst/>
                <a:latin typeface="Roboto" panose="02000000000000000000" pitchFamily="2" charset="0"/>
              </a:rPr>
              <a:t>Reliable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RPCs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will</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be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received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on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remote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end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in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same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order</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they</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are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fired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but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this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in-order</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guarantee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only</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applies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to</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RPCs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on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same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Arial Unicode MS"/>
                <a:ea typeface="var(--ifm-font-family-monospace)"/>
              </a:rPr>
              <a:t>NetworkObject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Different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Arial Unicode MS"/>
                <a:ea typeface="var(--ifm-font-family-monospace)"/>
              </a:rPr>
              <a:t>NetworkObjects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might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have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reliable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RPCs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called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but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executed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in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different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order</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compared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to</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each</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other</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To</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put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more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simply</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1" i="0" u="none" strike="noStrike" cap="none" normalizeH="0" baseline="0" dirty="0" err="1">
                <a:ln>
                  <a:noFill/>
                </a:ln>
                <a:solidFill>
                  <a:srgbClr val="1C1E21"/>
                </a:solidFill>
                <a:effectLst/>
                <a:latin typeface="Roboto" panose="02000000000000000000" pitchFamily="2" charset="0"/>
              </a:rPr>
              <a:t>in-order</a:t>
            </a:r>
            <a:r>
              <a:rPr kumimoji="0" lang="ko-KR" altLang="ko-KR" sz="2000" b="1" i="0" u="none" strike="noStrike" cap="none" normalizeH="0" baseline="0" dirty="0">
                <a:ln>
                  <a:noFill/>
                </a:ln>
                <a:solidFill>
                  <a:srgbClr val="1C1E21"/>
                </a:solidFill>
                <a:effectLst/>
                <a:latin typeface="Roboto" panose="02000000000000000000" pitchFamily="2" charset="0"/>
              </a:rPr>
              <a:t> </a:t>
            </a:r>
            <a:r>
              <a:rPr kumimoji="0" lang="ko-KR" altLang="ko-KR" sz="2000" b="1" i="0" u="none" strike="noStrike" cap="none" normalizeH="0" baseline="0" dirty="0" err="1">
                <a:ln>
                  <a:noFill/>
                </a:ln>
                <a:solidFill>
                  <a:srgbClr val="1C1E21"/>
                </a:solidFill>
                <a:effectLst/>
                <a:latin typeface="Roboto" panose="02000000000000000000" pitchFamily="2" charset="0"/>
              </a:rPr>
              <a:t>reliable</a:t>
            </a:r>
            <a:r>
              <a:rPr kumimoji="0" lang="ko-KR" altLang="ko-KR" sz="2000" b="1" i="0" u="none" strike="noStrike" cap="none" normalizeH="0" baseline="0" dirty="0">
                <a:ln>
                  <a:noFill/>
                </a:ln>
                <a:solidFill>
                  <a:srgbClr val="1C1E21"/>
                </a:solidFill>
                <a:effectLst/>
                <a:latin typeface="Roboto" panose="02000000000000000000" pitchFamily="2" charset="0"/>
              </a:rPr>
              <a:t> RPC </a:t>
            </a:r>
            <a:r>
              <a:rPr kumimoji="0" lang="ko-KR" altLang="ko-KR" sz="2000" b="1" i="0" u="none" strike="noStrike" cap="none" normalizeH="0" baseline="0" dirty="0" err="1">
                <a:ln>
                  <a:noFill/>
                </a:ln>
                <a:solidFill>
                  <a:srgbClr val="1C1E21"/>
                </a:solidFill>
                <a:effectLst/>
                <a:latin typeface="Roboto" panose="02000000000000000000" pitchFamily="2" charset="0"/>
              </a:rPr>
              <a:t>execution</a:t>
            </a:r>
            <a:r>
              <a:rPr kumimoji="0" lang="ko-KR" altLang="ko-KR" sz="2000" b="1" i="0" u="none" strike="noStrike" cap="none" normalizeH="0" baseline="0" dirty="0">
                <a:ln>
                  <a:noFill/>
                </a:ln>
                <a:solidFill>
                  <a:srgbClr val="1C1E21"/>
                </a:solidFill>
                <a:effectLst/>
                <a:latin typeface="Roboto" panose="02000000000000000000" pitchFamily="2" charset="0"/>
              </a:rPr>
              <a:t> </a:t>
            </a:r>
            <a:r>
              <a:rPr kumimoji="0" lang="ko-KR" altLang="ko-KR" sz="2000" b="1" i="0" u="none" strike="noStrike" cap="none" normalizeH="0" baseline="0" dirty="0" err="1">
                <a:ln>
                  <a:noFill/>
                </a:ln>
                <a:solidFill>
                  <a:srgbClr val="1C1E21"/>
                </a:solidFill>
                <a:effectLst/>
                <a:latin typeface="Roboto" panose="02000000000000000000" pitchFamily="2" charset="0"/>
              </a:rPr>
              <a:t>is</a:t>
            </a:r>
            <a:r>
              <a:rPr kumimoji="0" lang="ko-KR" altLang="ko-KR" sz="2000" b="1" i="0" u="none" strike="noStrike" cap="none" normalizeH="0" baseline="0" dirty="0">
                <a:ln>
                  <a:noFill/>
                </a:ln>
                <a:solidFill>
                  <a:srgbClr val="1C1E21"/>
                </a:solidFill>
                <a:effectLst/>
                <a:latin typeface="Roboto" panose="02000000000000000000" pitchFamily="2" charset="0"/>
              </a:rPr>
              <a:t> </a:t>
            </a:r>
            <a:r>
              <a:rPr kumimoji="0" lang="ko-KR" altLang="ko-KR" sz="2000" b="1" i="0" u="none" strike="noStrike" cap="none" normalizeH="0" baseline="0" dirty="0" err="1">
                <a:ln>
                  <a:noFill/>
                </a:ln>
                <a:solidFill>
                  <a:srgbClr val="1C1E21"/>
                </a:solidFill>
                <a:effectLst/>
                <a:latin typeface="Roboto" panose="02000000000000000000" pitchFamily="2" charset="0"/>
              </a:rPr>
              <a:t>guaranteed</a:t>
            </a:r>
            <a:r>
              <a:rPr kumimoji="0" lang="ko-KR" altLang="ko-KR" sz="2000" b="1" i="0" u="none" strike="noStrike" cap="none" normalizeH="0" baseline="0" dirty="0">
                <a:ln>
                  <a:noFill/>
                </a:ln>
                <a:solidFill>
                  <a:srgbClr val="1C1E21"/>
                </a:solidFill>
                <a:effectLst/>
                <a:latin typeface="Roboto" panose="02000000000000000000" pitchFamily="2" charset="0"/>
              </a:rPr>
              <a:t> </a:t>
            </a:r>
            <a:r>
              <a:rPr kumimoji="0" lang="ko-KR" altLang="ko-KR" sz="2000" b="1" i="0" u="none" strike="noStrike" cap="none" normalizeH="0" baseline="0" dirty="0" err="1">
                <a:ln>
                  <a:noFill/>
                </a:ln>
                <a:solidFill>
                  <a:srgbClr val="1C1E21"/>
                </a:solidFill>
                <a:effectLst/>
                <a:latin typeface="Roboto" panose="02000000000000000000" pitchFamily="2" charset="0"/>
              </a:rPr>
              <a:t>per</a:t>
            </a:r>
            <a:r>
              <a:rPr kumimoji="0" lang="ko-KR" altLang="ko-KR" sz="2000" b="1" i="0" u="none" strike="noStrike" cap="none" normalizeH="0" baseline="0" dirty="0">
                <a:ln>
                  <a:noFill/>
                </a:ln>
                <a:solidFill>
                  <a:srgbClr val="1C1E21"/>
                </a:solidFill>
                <a:effectLst/>
                <a:latin typeface="Roboto" panose="02000000000000000000" pitchFamily="2" charset="0"/>
              </a:rPr>
              <a:t> </a:t>
            </a:r>
            <a:r>
              <a:rPr kumimoji="0" lang="ko-KR" altLang="ko-KR" sz="2000" b="1" i="0" u="none" strike="noStrike" cap="none" normalizeH="0" baseline="0" dirty="0" err="1">
                <a:ln>
                  <a:noFill/>
                </a:ln>
                <a:solidFill>
                  <a:srgbClr val="1C1E21"/>
                </a:solidFill>
                <a:effectLst/>
                <a:latin typeface="Arial Unicode MS"/>
                <a:ea typeface="var(--ifm-font-family-monospace)"/>
              </a:rPr>
              <a:t>NetworkObject</a:t>
            </a:r>
            <a:r>
              <a:rPr kumimoji="0" lang="ko-KR" altLang="ko-KR" sz="2000" b="1" i="0" u="none" strike="noStrike" cap="none" normalizeH="0" baseline="0" dirty="0">
                <a:ln>
                  <a:noFill/>
                </a:ln>
                <a:solidFill>
                  <a:srgbClr val="1C1E21"/>
                </a:solidFill>
                <a:effectLst/>
                <a:latin typeface="Roboto" panose="02000000000000000000" pitchFamily="2" charset="0"/>
              </a:rPr>
              <a:t> </a:t>
            </a:r>
            <a:r>
              <a:rPr kumimoji="0" lang="ko-KR" altLang="ko-KR" sz="2000" b="1" i="0" u="none" strike="noStrike" cap="none" normalizeH="0" baseline="0" dirty="0" err="1">
                <a:ln>
                  <a:noFill/>
                </a:ln>
                <a:solidFill>
                  <a:srgbClr val="1C1E21"/>
                </a:solidFill>
                <a:effectLst/>
                <a:latin typeface="Roboto" panose="02000000000000000000" pitchFamily="2" charset="0"/>
              </a:rPr>
              <a:t>basis</a:t>
            </a:r>
            <a:r>
              <a:rPr kumimoji="0" lang="ko-KR" altLang="ko-KR" sz="2000" b="1" i="0" u="none" strike="noStrike" cap="none" normalizeH="0" baseline="0" dirty="0">
                <a:ln>
                  <a:noFill/>
                </a:ln>
                <a:solidFill>
                  <a:srgbClr val="1C1E21"/>
                </a:solidFill>
                <a:effectLst/>
                <a:latin typeface="Roboto" panose="02000000000000000000" pitchFamily="2" charset="0"/>
              </a:rPr>
              <a:t> </a:t>
            </a:r>
            <a:r>
              <a:rPr kumimoji="0" lang="ko-KR" altLang="ko-KR" sz="2000" b="1" i="0" u="none" strike="noStrike" cap="none" normalizeH="0" baseline="0" dirty="0" err="1">
                <a:ln>
                  <a:noFill/>
                </a:ln>
                <a:solidFill>
                  <a:srgbClr val="1C1E21"/>
                </a:solidFill>
                <a:effectLst/>
                <a:latin typeface="Roboto" panose="02000000000000000000" pitchFamily="2" charset="0"/>
              </a:rPr>
              <a:t>only</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If</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you</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determine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an</a:t>
            </a:r>
            <a:r>
              <a:rPr kumimoji="0" lang="ko-KR" altLang="ko-KR" sz="2000" b="0" i="0" u="none" strike="noStrike" cap="none" normalizeH="0" baseline="0" dirty="0">
                <a:ln>
                  <a:noFill/>
                </a:ln>
                <a:solidFill>
                  <a:srgbClr val="1C1E21"/>
                </a:solidFill>
                <a:effectLst/>
                <a:latin typeface="Roboto" panose="02000000000000000000" pitchFamily="2" charset="0"/>
              </a:rPr>
              <a:t> RPC </a:t>
            </a:r>
            <a:r>
              <a:rPr kumimoji="0" lang="ko-KR" altLang="ko-KR" sz="2000" b="0" i="0" u="none" strike="noStrike" cap="none" normalizeH="0" baseline="0" dirty="0" err="1">
                <a:ln>
                  <a:noFill/>
                </a:ln>
                <a:solidFill>
                  <a:srgbClr val="1C1E21"/>
                </a:solidFill>
                <a:effectLst/>
                <a:latin typeface="Roboto" panose="02000000000000000000" pitchFamily="2" charset="0"/>
              </a:rPr>
              <a:t>is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being</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updated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frequently</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i.e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several</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times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per</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second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it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1" u="none" strike="noStrike" cap="none" normalizeH="0" baseline="0" dirty="0" err="1">
                <a:ln>
                  <a:noFill/>
                </a:ln>
                <a:solidFill>
                  <a:srgbClr val="1C1E21"/>
                </a:solidFill>
                <a:effectLst/>
                <a:latin typeface="Roboto" panose="02000000000000000000" pitchFamily="2" charset="0"/>
              </a:rPr>
              <a:t>might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be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better</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suited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unreliable</a:t>
            </a:r>
            <a:r>
              <a:rPr kumimoji="0" lang="ko-KR" altLang="ko-KR" sz="2000" b="0" i="0" u="none" strike="noStrike" cap="none" normalizeH="0" baseline="0" dirty="0">
                <a:ln>
                  <a:noFill/>
                </a:ln>
                <a:solidFill>
                  <a:srgbClr val="1C1E21"/>
                </a:solidFill>
                <a:effectLst/>
                <a:latin typeface="Roboto" panose="02000000000000000000" pitchFamily="2" charset="0"/>
              </a:rPr>
              <a:t> RPC.</a:t>
            </a:r>
            <a:r>
              <a:rPr kumimoji="0" lang="ko-KR" altLang="ko-KR" sz="2000" b="0" i="0" u="none" strike="noStrike" cap="none" normalizeH="0" baseline="0" dirty="0">
                <a:ln>
                  <a:noFill/>
                </a:ln>
                <a:solidFill>
                  <a:schemeClr val="tx1"/>
                </a:solidFill>
                <a:effectLst/>
              </a:rPr>
              <a:t> </a:t>
            </a:r>
            <a:endParaRPr kumimoji="0" lang="ko-KR" altLang="ko-K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059218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2272FB-DF91-9827-2E1E-FD4FBD1A9451}"/>
              </a:ext>
            </a:extLst>
          </p:cNvPr>
          <p:cNvSpPr>
            <a:spLocks noGrp="1"/>
          </p:cNvSpPr>
          <p:nvPr>
            <p:ph type="title"/>
          </p:nvPr>
        </p:nvSpPr>
        <p:spPr/>
        <p:txBody>
          <a:bodyPr/>
          <a:lstStyle/>
          <a:p>
            <a:r>
              <a:rPr lang="en-US" altLang="ko-KR" dirty="0"/>
              <a:t>Additional RPC Facts</a:t>
            </a:r>
            <a:endParaRPr lang="ko-KR" altLang="en-US" dirty="0"/>
          </a:p>
        </p:txBody>
      </p:sp>
      <p:sp>
        <p:nvSpPr>
          <p:cNvPr id="3" name="내용 개체 틀 2">
            <a:extLst>
              <a:ext uri="{FF2B5EF4-FFF2-40B4-BE49-F238E27FC236}">
                <a16:creationId xmlns:a16="http://schemas.microsoft.com/office/drawing/2014/main" id="{3D632304-3DCA-6BFF-C719-4B2364617CA5}"/>
              </a:ext>
            </a:extLst>
          </p:cNvPr>
          <p:cNvSpPr>
            <a:spLocks noGrp="1"/>
          </p:cNvSpPr>
          <p:nvPr>
            <p:ph idx="1"/>
          </p:nvPr>
        </p:nvSpPr>
        <p:spPr>
          <a:xfrm>
            <a:off x="737301" y="1623826"/>
            <a:ext cx="10515600" cy="4351338"/>
          </a:xfrm>
        </p:spPr>
        <p:txBody>
          <a:bodyPr>
            <a:normAutofit lnSpcReduction="10000"/>
          </a:bodyPr>
          <a:lstStyle/>
          <a:p>
            <a:pPr algn="l">
              <a:buFont typeface="Arial" panose="020B0604020202020204" pitchFamily="34" charset="0"/>
              <a:buChar char="•"/>
            </a:pPr>
            <a:r>
              <a:rPr lang="en-US" altLang="ko-KR" b="0" i="0" dirty="0">
                <a:solidFill>
                  <a:srgbClr val="1C1E21"/>
                </a:solidFill>
                <a:effectLst/>
                <a:latin typeface="Roboto" panose="02000000000000000000" pitchFamily="2" charset="0"/>
              </a:rPr>
              <a:t>An RPC call made without an active connection will not be automatically added to the send queue and will be dropped/ignored.</a:t>
            </a:r>
          </a:p>
          <a:p>
            <a:pPr algn="l">
              <a:buFont typeface="Arial" panose="020B0604020202020204" pitchFamily="34" charset="0"/>
              <a:buChar char="•"/>
            </a:pPr>
            <a:r>
              <a:rPr lang="en-US" altLang="ko-KR" b="0" i="0" dirty="0">
                <a:solidFill>
                  <a:srgbClr val="1C1E21"/>
                </a:solidFill>
                <a:effectLst/>
                <a:latin typeface="Roboto" panose="02000000000000000000" pitchFamily="2" charset="0"/>
              </a:rPr>
              <a:t>Both reliable and unreliable RPC calls have to be made when there is an active network connection established between a client and the server. </a:t>
            </a:r>
            <a:r>
              <a:rPr lang="en-US" altLang="ko-KR" b="0" i="1" dirty="0">
                <a:solidFill>
                  <a:srgbClr val="1C1E21"/>
                </a:solidFill>
                <a:effectLst/>
                <a:latin typeface="Roboto" panose="02000000000000000000" pitchFamily="2" charset="0"/>
              </a:rPr>
              <a:t>The caveat to this rule is if you are running a host since a host is both a server and a client:</a:t>
            </a:r>
            <a:endParaRPr lang="en-US" altLang="ko-KR" b="0" i="0" dirty="0">
              <a:solidFill>
                <a:srgbClr val="1C1E21"/>
              </a:solidFill>
              <a:effectLst/>
              <a:latin typeface="Roboto" panose="02000000000000000000" pitchFamily="2" charset="0"/>
            </a:endParaRPr>
          </a:p>
          <a:p>
            <a:pPr marL="742950" lvl="1" indent="-285750" algn="l">
              <a:buFont typeface="Arial" panose="020B0604020202020204" pitchFamily="34" charset="0"/>
              <a:buChar char="•"/>
            </a:pPr>
            <a:r>
              <a:rPr lang="en-US" altLang="ko-KR" b="0" i="1" dirty="0">
                <a:solidFill>
                  <a:srgbClr val="1C1E21"/>
                </a:solidFill>
                <a:effectLst/>
                <a:latin typeface="Roboto" panose="02000000000000000000" pitchFamily="2" charset="0"/>
              </a:rPr>
              <a:t>A host can send RPC messages from the "host-server" to the "host-client" and vice versa.</a:t>
            </a:r>
            <a:endParaRPr lang="en-US" altLang="ko-KR" b="0" i="0" dirty="0">
              <a:solidFill>
                <a:srgbClr val="1C1E21"/>
              </a:solidFill>
              <a:effectLst/>
              <a:latin typeface="Roboto" panose="02000000000000000000" pitchFamily="2" charset="0"/>
            </a:endParaRPr>
          </a:p>
          <a:p>
            <a:pPr algn="l">
              <a:buFont typeface="Arial" panose="020B0604020202020204" pitchFamily="34" charset="0"/>
              <a:buChar char="•"/>
            </a:pPr>
            <a:r>
              <a:rPr lang="en-US" altLang="ko-KR" b="0" i="0" dirty="0">
                <a:solidFill>
                  <a:srgbClr val="1C1E21"/>
                </a:solidFill>
                <a:effectLst/>
                <a:latin typeface="Roboto" panose="02000000000000000000" pitchFamily="2" charset="0"/>
              </a:rPr>
              <a:t>Reliable RPC calls made during connection will be dropped if the sender disconnects before the RPC is sent.</a:t>
            </a:r>
          </a:p>
        </p:txBody>
      </p:sp>
      <p:sp>
        <p:nvSpPr>
          <p:cNvPr id="4" name="날짜 개체 틀 3">
            <a:extLst>
              <a:ext uri="{FF2B5EF4-FFF2-40B4-BE49-F238E27FC236}">
                <a16:creationId xmlns:a16="http://schemas.microsoft.com/office/drawing/2014/main" id="{B6B325D1-82CF-D81A-3576-3F92F258DC3D}"/>
              </a:ext>
            </a:extLst>
          </p:cNvPr>
          <p:cNvSpPr>
            <a:spLocks noGrp="1"/>
          </p:cNvSpPr>
          <p:nvPr>
            <p:ph type="dt" sz="half" idx="10"/>
          </p:nvPr>
        </p:nvSpPr>
        <p:spPr/>
        <p:txBody>
          <a:bodyPr/>
          <a:lstStyle/>
          <a:p>
            <a:fld id="{BD1C7B8D-E721-459B-8FE8-91D29605EF22}" type="datetime1">
              <a:rPr lang="ko-KR" altLang="en-US" smtClean="0"/>
              <a:t>2023-11-21</a:t>
            </a:fld>
            <a:endParaRPr lang="ko-KR" altLang="en-US"/>
          </a:p>
        </p:txBody>
      </p:sp>
      <p:sp>
        <p:nvSpPr>
          <p:cNvPr id="5" name="바닥글 개체 틀 4">
            <a:extLst>
              <a:ext uri="{FF2B5EF4-FFF2-40B4-BE49-F238E27FC236}">
                <a16:creationId xmlns:a16="http://schemas.microsoft.com/office/drawing/2014/main" id="{E90D467C-02EE-5033-BBEC-E290C253C5C6}"/>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89C99B05-7637-4369-0597-76C84CBA6F0F}"/>
              </a:ext>
            </a:extLst>
          </p:cNvPr>
          <p:cNvSpPr>
            <a:spLocks noGrp="1"/>
          </p:cNvSpPr>
          <p:nvPr>
            <p:ph type="sldNum" sz="quarter" idx="12"/>
          </p:nvPr>
        </p:nvSpPr>
        <p:spPr/>
        <p:txBody>
          <a:bodyPr/>
          <a:lstStyle/>
          <a:p>
            <a:fld id="{FABEA76D-AC0B-4A8D-A15D-FF0B16DFADCB}" type="slidenum">
              <a:rPr lang="ko-KR" altLang="en-US" smtClean="0"/>
              <a:t>22</a:t>
            </a:fld>
            <a:endParaRPr lang="ko-KR" altLang="en-US"/>
          </a:p>
        </p:txBody>
      </p:sp>
    </p:spTree>
    <p:extLst>
      <p:ext uri="{BB962C8B-B14F-4D97-AF65-F5344CB8AC3E}">
        <p14:creationId xmlns:p14="http://schemas.microsoft.com/office/powerpoint/2010/main" val="66669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C243750-A51B-D933-EF6B-7F379317CE83}"/>
              </a:ext>
            </a:extLst>
          </p:cNvPr>
          <p:cNvSpPr>
            <a:spLocks noGrp="1"/>
          </p:cNvSpPr>
          <p:nvPr>
            <p:ph type="title"/>
          </p:nvPr>
        </p:nvSpPr>
        <p:spPr/>
        <p:txBody>
          <a:bodyPr/>
          <a:lstStyle/>
          <a:p>
            <a:r>
              <a:rPr lang="en-US" altLang="ko-KR" dirty="0"/>
              <a:t>Execution Table</a:t>
            </a:r>
            <a:endParaRPr lang="ko-KR" altLang="en-US" dirty="0"/>
          </a:p>
        </p:txBody>
      </p:sp>
      <p:graphicFrame>
        <p:nvGraphicFramePr>
          <p:cNvPr id="10" name="표 10">
            <a:extLst>
              <a:ext uri="{FF2B5EF4-FFF2-40B4-BE49-F238E27FC236}">
                <a16:creationId xmlns:a16="http://schemas.microsoft.com/office/drawing/2014/main" id="{3C9ED71D-AA07-B490-D84C-F52103C0D2B4}"/>
              </a:ext>
            </a:extLst>
          </p:cNvPr>
          <p:cNvGraphicFramePr>
            <a:graphicFrameLocks noGrp="1"/>
          </p:cNvGraphicFramePr>
          <p:nvPr>
            <p:ph idx="1"/>
            <p:extLst>
              <p:ext uri="{D42A27DB-BD31-4B8C-83A1-F6EECF244321}">
                <p14:modId xmlns:p14="http://schemas.microsoft.com/office/powerpoint/2010/main" val="94707967"/>
              </p:ext>
            </p:extLst>
          </p:nvPr>
        </p:nvGraphicFramePr>
        <p:xfrm>
          <a:off x="838200" y="1825625"/>
          <a:ext cx="10515600" cy="185420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363776535"/>
                    </a:ext>
                  </a:extLst>
                </a:gridCol>
                <a:gridCol w="2628900">
                  <a:extLst>
                    <a:ext uri="{9D8B030D-6E8A-4147-A177-3AD203B41FA5}">
                      <a16:colId xmlns:a16="http://schemas.microsoft.com/office/drawing/2014/main" val="2361213144"/>
                    </a:ext>
                  </a:extLst>
                </a:gridCol>
                <a:gridCol w="2628900">
                  <a:extLst>
                    <a:ext uri="{9D8B030D-6E8A-4147-A177-3AD203B41FA5}">
                      <a16:colId xmlns:a16="http://schemas.microsoft.com/office/drawing/2014/main" val="1187877091"/>
                    </a:ext>
                  </a:extLst>
                </a:gridCol>
                <a:gridCol w="2628900">
                  <a:extLst>
                    <a:ext uri="{9D8B030D-6E8A-4147-A177-3AD203B41FA5}">
                      <a16:colId xmlns:a16="http://schemas.microsoft.com/office/drawing/2014/main" val="2026432592"/>
                    </a:ext>
                  </a:extLst>
                </a:gridCol>
              </a:tblGrid>
              <a:tr h="370840">
                <a:tc>
                  <a:txBody>
                    <a:bodyPr/>
                    <a:lstStyle/>
                    <a:p>
                      <a:pPr latinLnBrk="1"/>
                      <a:r>
                        <a:rPr lang="en-US" altLang="ko-KR" dirty="0"/>
                        <a:t>Function</a:t>
                      </a:r>
                      <a:endParaRPr lang="ko-KR" altLang="en-US" dirty="0"/>
                    </a:p>
                  </a:txBody>
                  <a:tcPr/>
                </a:tc>
                <a:tc>
                  <a:txBody>
                    <a:bodyPr/>
                    <a:lstStyle/>
                    <a:p>
                      <a:pPr latinLnBrk="1"/>
                      <a:r>
                        <a:rPr lang="en-US" altLang="ko-KR" dirty="0"/>
                        <a:t>Server</a:t>
                      </a:r>
                      <a:endParaRPr lang="ko-KR" altLang="en-US" dirty="0"/>
                    </a:p>
                  </a:txBody>
                  <a:tcPr/>
                </a:tc>
                <a:tc>
                  <a:txBody>
                    <a:bodyPr/>
                    <a:lstStyle/>
                    <a:p>
                      <a:pPr latinLnBrk="1"/>
                      <a:r>
                        <a:rPr lang="en-US" altLang="ko-KR" dirty="0"/>
                        <a:t>Client</a:t>
                      </a:r>
                      <a:endParaRPr lang="ko-KR" altLang="en-US" dirty="0"/>
                    </a:p>
                  </a:txBody>
                  <a:tcPr/>
                </a:tc>
                <a:tc>
                  <a:txBody>
                    <a:bodyPr/>
                    <a:lstStyle/>
                    <a:p>
                      <a:pPr latinLnBrk="1"/>
                      <a:r>
                        <a:rPr lang="en-US" altLang="ko-KR" dirty="0"/>
                        <a:t>Host(</a:t>
                      </a:r>
                      <a:r>
                        <a:rPr lang="en-US" altLang="ko-KR" dirty="0" err="1"/>
                        <a:t>Server+Client</a:t>
                      </a:r>
                      <a:r>
                        <a:rPr lang="en-US" altLang="ko-KR" dirty="0"/>
                        <a:t>)</a:t>
                      </a:r>
                      <a:endParaRPr lang="ko-KR" altLang="en-US" dirty="0"/>
                    </a:p>
                  </a:txBody>
                  <a:tcPr/>
                </a:tc>
                <a:extLst>
                  <a:ext uri="{0D108BD9-81ED-4DB2-BD59-A6C34878D82A}">
                    <a16:rowId xmlns:a16="http://schemas.microsoft.com/office/drawing/2014/main" val="2439282977"/>
                  </a:ext>
                </a:extLst>
              </a:tr>
              <a:tr h="370840">
                <a:tc>
                  <a:txBody>
                    <a:bodyPr/>
                    <a:lstStyle/>
                    <a:p>
                      <a:pPr latinLnBrk="1"/>
                      <a:r>
                        <a:rPr lang="en-US" altLang="ko-KR" dirty="0" err="1"/>
                        <a:t>ServerRPC</a:t>
                      </a:r>
                      <a:r>
                        <a:rPr lang="en-US" altLang="ko-KR" dirty="0"/>
                        <a:t> Send</a:t>
                      </a:r>
                      <a:endParaRPr lang="ko-KR" altLang="en-US" dirty="0"/>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extLst>
                  <a:ext uri="{0D108BD9-81ED-4DB2-BD59-A6C34878D82A}">
                    <a16:rowId xmlns:a16="http://schemas.microsoft.com/office/drawing/2014/main" val="3340826243"/>
                  </a:ext>
                </a:extLst>
              </a:tr>
              <a:tr h="370840">
                <a:tc>
                  <a:txBody>
                    <a:bodyPr/>
                    <a:lstStyle/>
                    <a:p>
                      <a:pPr latinLnBrk="1"/>
                      <a:r>
                        <a:rPr lang="en-US" altLang="ko-KR" dirty="0" err="1"/>
                        <a:t>ServerRPC</a:t>
                      </a:r>
                      <a:r>
                        <a:rPr lang="en-US" altLang="ko-KR" dirty="0"/>
                        <a:t> Execute</a:t>
                      </a:r>
                      <a:endParaRPr lang="ko-KR" altLang="en-US" dirty="0"/>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extLst>
                  <a:ext uri="{0D108BD9-81ED-4DB2-BD59-A6C34878D82A}">
                    <a16:rowId xmlns:a16="http://schemas.microsoft.com/office/drawing/2014/main" val="2910298456"/>
                  </a:ext>
                </a:extLst>
              </a:tr>
              <a:tr h="370840">
                <a:tc>
                  <a:txBody>
                    <a:bodyPr/>
                    <a:lstStyle/>
                    <a:p>
                      <a:pPr latinLnBrk="1"/>
                      <a:r>
                        <a:rPr lang="en-US" altLang="ko-KR" dirty="0" err="1"/>
                        <a:t>ClientRPC</a:t>
                      </a:r>
                      <a:r>
                        <a:rPr lang="en-US" altLang="ko-KR" dirty="0"/>
                        <a:t> Send</a:t>
                      </a:r>
                      <a:endParaRPr lang="ko-KR" altLang="en-US" dirty="0"/>
                    </a:p>
                  </a:txBody>
                  <a:tcPr/>
                </a:tc>
                <a:tc>
                  <a:txBody>
                    <a:bodyPr/>
                    <a:lstStyle/>
                    <a:p>
                      <a:pPr latinLnBrk="1"/>
                      <a:endParaRPr lang="ko-KR" altLang="en-US" dirty="0"/>
                    </a:p>
                  </a:txBody>
                  <a:tcPr/>
                </a:tc>
                <a:tc>
                  <a:txBody>
                    <a:bodyPr/>
                    <a:lstStyle/>
                    <a:p>
                      <a:pPr latinLnBrk="1"/>
                      <a:endParaRPr lang="ko-KR" altLang="en-US"/>
                    </a:p>
                  </a:txBody>
                  <a:tcPr/>
                </a:tc>
                <a:tc>
                  <a:txBody>
                    <a:bodyPr/>
                    <a:lstStyle/>
                    <a:p>
                      <a:pPr latinLnBrk="1"/>
                      <a:endParaRPr lang="ko-KR" altLang="en-US"/>
                    </a:p>
                  </a:txBody>
                  <a:tcPr/>
                </a:tc>
                <a:extLst>
                  <a:ext uri="{0D108BD9-81ED-4DB2-BD59-A6C34878D82A}">
                    <a16:rowId xmlns:a16="http://schemas.microsoft.com/office/drawing/2014/main" val="3828428383"/>
                  </a:ext>
                </a:extLst>
              </a:tr>
              <a:tr h="370840">
                <a:tc>
                  <a:txBody>
                    <a:bodyPr/>
                    <a:lstStyle/>
                    <a:p>
                      <a:pPr latinLnBrk="1"/>
                      <a:r>
                        <a:rPr lang="en-US" altLang="ko-KR" dirty="0" err="1"/>
                        <a:t>ClientRPC</a:t>
                      </a:r>
                      <a:r>
                        <a:rPr lang="en-US" altLang="ko-KR" dirty="0"/>
                        <a:t> Execute</a:t>
                      </a:r>
                      <a:endParaRPr lang="ko-KR" altLang="en-US" dirty="0"/>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dirty="0"/>
                    </a:p>
                  </a:txBody>
                  <a:tcPr/>
                </a:tc>
                <a:extLst>
                  <a:ext uri="{0D108BD9-81ED-4DB2-BD59-A6C34878D82A}">
                    <a16:rowId xmlns:a16="http://schemas.microsoft.com/office/drawing/2014/main" val="3180677327"/>
                  </a:ext>
                </a:extLst>
              </a:tr>
            </a:tbl>
          </a:graphicData>
        </a:graphic>
      </p:graphicFrame>
      <p:sp>
        <p:nvSpPr>
          <p:cNvPr id="4" name="날짜 개체 틀 3">
            <a:extLst>
              <a:ext uri="{FF2B5EF4-FFF2-40B4-BE49-F238E27FC236}">
                <a16:creationId xmlns:a16="http://schemas.microsoft.com/office/drawing/2014/main" id="{6CF83E09-DDE0-5E05-06C9-BF578EB227B3}"/>
              </a:ext>
            </a:extLst>
          </p:cNvPr>
          <p:cNvSpPr>
            <a:spLocks noGrp="1"/>
          </p:cNvSpPr>
          <p:nvPr>
            <p:ph type="dt" sz="half" idx="10"/>
          </p:nvPr>
        </p:nvSpPr>
        <p:spPr/>
        <p:txBody>
          <a:bodyPr/>
          <a:lstStyle/>
          <a:p>
            <a:fld id="{BD1C7B8D-E721-459B-8FE8-91D29605EF22}" type="datetime1">
              <a:rPr lang="ko-KR" altLang="en-US" smtClean="0"/>
              <a:t>2023-11-21</a:t>
            </a:fld>
            <a:endParaRPr lang="ko-KR" altLang="en-US"/>
          </a:p>
        </p:txBody>
      </p:sp>
      <p:sp>
        <p:nvSpPr>
          <p:cNvPr id="5" name="바닥글 개체 틀 4">
            <a:extLst>
              <a:ext uri="{FF2B5EF4-FFF2-40B4-BE49-F238E27FC236}">
                <a16:creationId xmlns:a16="http://schemas.microsoft.com/office/drawing/2014/main" id="{BE58919B-1098-F59B-EDDD-D7C72FD3570F}"/>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A5877FFA-17CF-67A7-4BF7-7E747D7EF232}"/>
              </a:ext>
            </a:extLst>
          </p:cNvPr>
          <p:cNvSpPr>
            <a:spLocks noGrp="1"/>
          </p:cNvSpPr>
          <p:nvPr>
            <p:ph type="sldNum" sz="quarter" idx="12"/>
          </p:nvPr>
        </p:nvSpPr>
        <p:spPr/>
        <p:txBody>
          <a:bodyPr/>
          <a:lstStyle/>
          <a:p>
            <a:fld id="{FABEA76D-AC0B-4A8D-A15D-FF0B16DFADCB}" type="slidenum">
              <a:rPr lang="ko-KR" altLang="en-US" smtClean="0"/>
              <a:t>23</a:t>
            </a:fld>
            <a:endParaRPr lang="ko-KR" altLang="en-US"/>
          </a:p>
        </p:txBody>
      </p:sp>
      <p:pic>
        <p:nvPicPr>
          <p:cNvPr id="12" name="그림 11">
            <a:extLst>
              <a:ext uri="{FF2B5EF4-FFF2-40B4-BE49-F238E27FC236}">
                <a16:creationId xmlns:a16="http://schemas.microsoft.com/office/drawing/2014/main" id="{F4221DD4-9F63-6FB1-1BD0-19C1CB56246F}"/>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730711" y="2625615"/>
            <a:ext cx="307889" cy="254220"/>
          </a:xfrm>
          <a:prstGeom prst="rect">
            <a:avLst/>
          </a:prstGeom>
        </p:spPr>
      </p:pic>
      <p:pic>
        <p:nvPicPr>
          <p:cNvPr id="13" name="그림 12">
            <a:extLst>
              <a:ext uri="{FF2B5EF4-FFF2-40B4-BE49-F238E27FC236}">
                <a16:creationId xmlns:a16="http://schemas.microsoft.com/office/drawing/2014/main" id="{60CCC240-9B84-C023-EF7F-20C2D9E06BA0}"/>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730710" y="3012670"/>
            <a:ext cx="307889" cy="254220"/>
          </a:xfrm>
          <a:prstGeom prst="rect">
            <a:avLst/>
          </a:prstGeom>
        </p:spPr>
      </p:pic>
      <p:pic>
        <p:nvPicPr>
          <p:cNvPr id="14" name="그림 13">
            <a:extLst>
              <a:ext uri="{FF2B5EF4-FFF2-40B4-BE49-F238E27FC236}">
                <a16:creationId xmlns:a16="http://schemas.microsoft.com/office/drawing/2014/main" id="{EB8266E4-176B-70F3-EFB1-747DACF7FC9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418205" y="2263282"/>
            <a:ext cx="307889" cy="254220"/>
          </a:xfrm>
          <a:prstGeom prst="rect">
            <a:avLst/>
          </a:prstGeom>
        </p:spPr>
      </p:pic>
      <p:pic>
        <p:nvPicPr>
          <p:cNvPr id="15" name="그림 14">
            <a:extLst>
              <a:ext uri="{FF2B5EF4-FFF2-40B4-BE49-F238E27FC236}">
                <a16:creationId xmlns:a16="http://schemas.microsoft.com/office/drawing/2014/main" id="{5C18F51E-0FB6-D63B-871A-29842BA362F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415576" y="3374226"/>
            <a:ext cx="307889" cy="254220"/>
          </a:xfrm>
          <a:prstGeom prst="rect">
            <a:avLst/>
          </a:prstGeom>
        </p:spPr>
      </p:pic>
      <p:pic>
        <p:nvPicPr>
          <p:cNvPr id="16" name="그림 15">
            <a:extLst>
              <a:ext uri="{FF2B5EF4-FFF2-40B4-BE49-F238E27FC236}">
                <a16:creationId xmlns:a16="http://schemas.microsoft.com/office/drawing/2014/main" id="{04E64455-6EB5-72CE-FD87-DB6095816CF4}"/>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121990" y="2263282"/>
            <a:ext cx="307889" cy="254220"/>
          </a:xfrm>
          <a:prstGeom prst="rect">
            <a:avLst/>
          </a:prstGeom>
        </p:spPr>
      </p:pic>
      <p:pic>
        <p:nvPicPr>
          <p:cNvPr id="17" name="그림 16">
            <a:extLst>
              <a:ext uri="{FF2B5EF4-FFF2-40B4-BE49-F238E27FC236}">
                <a16:creationId xmlns:a16="http://schemas.microsoft.com/office/drawing/2014/main" id="{FD3891DA-DA77-E9D1-E807-FCE924058F11}"/>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121990" y="2625615"/>
            <a:ext cx="307889" cy="254220"/>
          </a:xfrm>
          <a:prstGeom prst="rect">
            <a:avLst/>
          </a:prstGeom>
        </p:spPr>
      </p:pic>
      <p:pic>
        <p:nvPicPr>
          <p:cNvPr id="18" name="그림 17">
            <a:extLst>
              <a:ext uri="{FF2B5EF4-FFF2-40B4-BE49-F238E27FC236}">
                <a16:creationId xmlns:a16="http://schemas.microsoft.com/office/drawing/2014/main" id="{3C4073F7-2989-AFD9-1AA7-D5B679322AB7}"/>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121989" y="3012670"/>
            <a:ext cx="307889" cy="254220"/>
          </a:xfrm>
          <a:prstGeom prst="rect">
            <a:avLst/>
          </a:prstGeom>
        </p:spPr>
      </p:pic>
      <p:pic>
        <p:nvPicPr>
          <p:cNvPr id="19" name="그림 18">
            <a:extLst>
              <a:ext uri="{FF2B5EF4-FFF2-40B4-BE49-F238E27FC236}">
                <a16:creationId xmlns:a16="http://schemas.microsoft.com/office/drawing/2014/main" id="{4E32A503-AF63-4471-8566-87DF7B286874}"/>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121988" y="3368469"/>
            <a:ext cx="307889" cy="254220"/>
          </a:xfrm>
          <a:prstGeom prst="rect">
            <a:avLst/>
          </a:prstGeom>
        </p:spPr>
      </p:pic>
      <p:pic>
        <p:nvPicPr>
          <p:cNvPr id="21" name="그림 20">
            <a:extLst>
              <a:ext uri="{FF2B5EF4-FFF2-40B4-BE49-F238E27FC236}">
                <a16:creationId xmlns:a16="http://schemas.microsoft.com/office/drawing/2014/main" id="{A5C620E0-F30D-4738-CE0F-0DC0B4807487}"/>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750198" y="2248590"/>
            <a:ext cx="268912" cy="268912"/>
          </a:xfrm>
          <a:prstGeom prst="rect">
            <a:avLst/>
          </a:prstGeom>
        </p:spPr>
      </p:pic>
      <p:pic>
        <p:nvPicPr>
          <p:cNvPr id="23" name="그림 22">
            <a:extLst>
              <a:ext uri="{FF2B5EF4-FFF2-40B4-BE49-F238E27FC236}">
                <a16:creationId xmlns:a16="http://schemas.microsoft.com/office/drawing/2014/main" id="{8EF1816D-717D-902B-B89F-4A851741AAF6}"/>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730710" y="3361123"/>
            <a:ext cx="268912" cy="268912"/>
          </a:xfrm>
          <a:prstGeom prst="rect">
            <a:avLst/>
          </a:prstGeom>
        </p:spPr>
      </p:pic>
      <p:pic>
        <p:nvPicPr>
          <p:cNvPr id="24" name="그림 23">
            <a:extLst>
              <a:ext uri="{FF2B5EF4-FFF2-40B4-BE49-F238E27FC236}">
                <a16:creationId xmlns:a16="http://schemas.microsoft.com/office/drawing/2014/main" id="{FAAF50B6-B65A-E493-25C6-3F4F0FDAF2D7}"/>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435064" y="2649059"/>
            <a:ext cx="268912" cy="268912"/>
          </a:xfrm>
          <a:prstGeom prst="rect">
            <a:avLst/>
          </a:prstGeom>
        </p:spPr>
      </p:pic>
      <p:pic>
        <p:nvPicPr>
          <p:cNvPr id="25" name="그림 24">
            <a:extLst>
              <a:ext uri="{FF2B5EF4-FFF2-40B4-BE49-F238E27FC236}">
                <a16:creationId xmlns:a16="http://schemas.microsoft.com/office/drawing/2014/main" id="{37F5EFD3-786D-C243-05D8-19A9AF45B62E}"/>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416054" y="3011642"/>
            <a:ext cx="268912" cy="268912"/>
          </a:xfrm>
          <a:prstGeom prst="rect">
            <a:avLst/>
          </a:prstGeom>
        </p:spPr>
      </p:pic>
      <p:sp>
        <p:nvSpPr>
          <p:cNvPr id="27" name="TextBox 26">
            <a:extLst>
              <a:ext uri="{FF2B5EF4-FFF2-40B4-BE49-F238E27FC236}">
                <a16:creationId xmlns:a16="http://schemas.microsoft.com/office/drawing/2014/main" id="{85659C89-6AD6-FD01-CAF3-01F50C80F052}"/>
              </a:ext>
            </a:extLst>
          </p:cNvPr>
          <p:cNvSpPr txBox="1"/>
          <p:nvPr/>
        </p:nvSpPr>
        <p:spPr>
          <a:xfrm>
            <a:off x="838200" y="3918588"/>
            <a:ext cx="10515600" cy="1477328"/>
          </a:xfrm>
          <a:prstGeom prst="rect">
            <a:avLst/>
          </a:prstGeom>
          <a:noFill/>
        </p:spPr>
        <p:txBody>
          <a:bodyPr wrap="square">
            <a:spAutoFit/>
          </a:bodyPr>
          <a:lstStyle/>
          <a:p>
            <a:r>
              <a:rPr lang="en-US" altLang="ko-KR" b="0" i="0" dirty="0">
                <a:solidFill>
                  <a:srgbClr val="1C1E21"/>
                </a:solidFill>
                <a:effectLst/>
                <a:latin typeface="Roboto" panose="02000000000000000000" pitchFamily="2" charset="0"/>
              </a:rPr>
              <a:t>An RPC function typically doesn't execute its body immediately since the function call really is a stand-in for a network transmission. Since the host is both a client and a server, local RPCs targeting the host-server or host-client are invoked immediately. As such, avoid nesting RPCs when running in host mode as a </a:t>
            </a:r>
            <a:r>
              <a:rPr lang="en-US" altLang="ko-KR" b="0" i="0" dirty="0" err="1">
                <a:solidFill>
                  <a:srgbClr val="1C1E21"/>
                </a:solidFill>
                <a:effectLst/>
                <a:latin typeface="Roboto" panose="02000000000000000000" pitchFamily="2" charset="0"/>
              </a:rPr>
              <a:t>ServerRpc</a:t>
            </a:r>
            <a:r>
              <a:rPr lang="en-US" altLang="ko-KR" b="0" i="0" dirty="0">
                <a:solidFill>
                  <a:srgbClr val="1C1E21"/>
                </a:solidFill>
                <a:effectLst/>
                <a:latin typeface="Roboto" panose="02000000000000000000" pitchFamily="2" charset="0"/>
              </a:rPr>
              <a:t> method that invokes a </a:t>
            </a:r>
            <a:r>
              <a:rPr lang="en-US" altLang="ko-KR" b="0" i="0" dirty="0" err="1">
                <a:solidFill>
                  <a:srgbClr val="1C1E21"/>
                </a:solidFill>
                <a:effectLst/>
                <a:latin typeface="Roboto" panose="02000000000000000000" pitchFamily="2" charset="0"/>
              </a:rPr>
              <a:t>ClientRpc</a:t>
            </a:r>
            <a:r>
              <a:rPr lang="en-US" altLang="ko-KR" b="0" i="0" dirty="0">
                <a:solidFill>
                  <a:srgbClr val="1C1E21"/>
                </a:solidFill>
                <a:effectLst/>
                <a:latin typeface="Roboto" panose="02000000000000000000" pitchFamily="2" charset="0"/>
              </a:rPr>
              <a:t> method that invokes the same </a:t>
            </a:r>
            <a:r>
              <a:rPr lang="en-US" altLang="ko-KR" b="0" i="0" dirty="0" err="1">
                <a:solidFill>
                  <a:srgbClr val="1C1E21"/>
                </a:solidFill>
                <a:effectLst/>
                <a:latin typeface="Roboto" panose="02000000000000000000" pitchFamily="2" charset="0"/>
              </a:rPr>
              <a:t>ServerRpc</a:t>
            </a:r>
            <a:r>
              <a:rPr lang="en-US" altLang="ko-KR" b="0" i="0" dirty="0">
                <a:solidFill>
                  <a:srgbClr val="1C1E21"/>
                </a:solidFill>
                <a:effectLst/>
                <a:latin typeface="Roboto" panose="02000000000000000000" pitchFamily="2" charset="0"/>
              </a:rPr>
              <a:t> method (and repeat...) could cause a stack overflow.</a:t>
            </a:r>
            <a:endParaRPr lang="ko-KR" altLang="en-US" dirty="0"/>
          </a:p>
        </p:txBody>
      </p:sp>
    </p:spTree>
    <p:extLst>
      <p:ext uri="{BB962C8B-B14F-4D97-AF65-F5344CB8AC3E}">
        <p14:creationId xmlns:p14="http://schemas.microsoft.com/office/powerpoint/2010/main" val="7481758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76D986F-BFD0-65B3-E5C6-9D1ADFF7B40E}"/>
              </a:ext>
            </a:extLst>
          </p:cNvPr>
          <p:cNvSpPr>
            <a:spLocks noGrp="1"/>
          </p:cNvSpPr>
          <p:nvPr>
            <p:ph type="title"/>
          </p:nvPr>
        </p:nvSpPr>
        <p:spPr/>
        <p:txBody>
          <a:bodyPr/>
          <a:lstStyle/>
          <a:p>
            <a:r>
              <a:rPr lang="en-US" altLang="ko-KR" dirty="0"/>
              <a:t>Pseudo-code sample for </a:t>
            </a:r>
            <a:r>
              <a:rPr lang="en-US" altLang="ko-KR" dirty="0" err="1"/>
              <a:t>ServerRPC</a:t>
            </a:r>
            <a:endParaRPr lang="ko-KR" altLang="en-US" dirty="0"/>
          </a:p>
        </p:txBody>
      </p:sp>
      <p:sp>
        <p:nvSpPr>
          <p:cNvPr id="4" name="날짜 개체 틀 3">
            <a:extLst>
              <a:ext uri="{FF2B5EF4-FFF2-40B4-BE49-F238E27FC236}">
                <a16:creationId xmlns:a16="http://schemas.microsoft.com/office/drawing/2014/main" id="{1208AD32-F21A-0A6A-B45D-0BCBB8B89B69}"/>
              </a:ext>
            </a:extLst>
          </p:cNvPr>
          <p:cNvSpPr>
            <a:spLocks noGrp="1"/>
          </p:cNvSpPr>
          <p:nvPr>
            <p:ph type="dt" sz="half" idx="10"/>
          </p:nvPr>
        </p:nvSpPr>
        <p:spPr/>
        <p:txBody>
          <a:bodyPr/>
          <a:lstStyle/>
          <a:p>
            <a:fld id="{BD1C7B8D-E721-459B-8FE8-91D29605EF22}" type="datetime1">
              <a:rPr lang="ko-KR" altLang="en-US" smtClean="0"/>
              <a:t>2023-11-21</a:t>
            </a:fld>
            <a:endParaRPr lang="ko-KR" altLang="en-US"/>
          </a:p>
        </p:txBody>
      </p:sp>
      <p:sp>
        <p:nvSpPr>
          <p:cNvPr id="5" name="바닥글 개체 틀 4">
            <a:extLst>
              <a:ext uri="{FF2B5EF4-FFF2-40B4-BE49-F238E27FC236}">
                <a16:creationId xmlns:a16="http://schemas.microsoft.com/office/drawing/2014/main" id="{C08846D3-4CDE-3C66-840E-D968328E8448}"/>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1AC726B1-5C53-6833-7FE6-82BEFD725E49}"/>
              </a:ext>
            </a:extLst>
          </p:cNvPr>
          <p:cNvSpPr>
            <a:spLocks noGrp="1"/>
          </p:cNvSpPr>
          <p:nvPr>
            <p:ph type="sldNum" sz="quarter" idx="12"/>
          </p:nvPr>
        </p:nvSpPr>
        <p:spPr/>
        <p:txBody>
          <a:bodyPr/>
          <a:lstStyle/>
          <a:p>
            <a:fld id="{FABEA76D-AC0B-4A8D-A15D-FF0B16DFADCB}" type="slidenum">
              <a:rPr lang="ko-KR" altLang="en-US" smtClean="0"/>
              <a:t>24</a:t>
            </a:fld>
            <a:endParaRPr lang="ko-KR" altLang="en-US"/>
          </a:p>
        </p:txBody>
      </p:sp>
      <p:sp>
        <p:nvSpPr>
          <p:cNvPr id="8" name="TextBox 7">
            <a:extLst>
              <a:ext uri="{FF2B5EF4-FFF2-40B4-BE49-F238E27FC236}">
                <a16:creationId xmlns:a16="http://schemas.microsoft.com/office/drawing/2014/main" id="{ED6E89F0-80D0-FAED-DF70-00D0A2AF8D0A}"/>
              </a:ext>
            </a:extLst>
          </p:cNvPr>
          <p:cNvSpPr txBox="1"/>
          <p:nvPr/>
        </p:nvSpPr>
        <p:spPr>
          <a:xfrm>
            <a:off x="882869" y="1265287"/>
            <a:ext cx="8900159" cy="5001369"/>
          </a:xfrm>
          <a:prstGeom prst="rect">
            <a:avLst/>
          </a:prstGeom>
          <a:solidFill>
            <a:schemeClr val="accent2"/>
          </a:solidFill>
        </p:spPr>
        <p:txBody>
          <a:bodyPr wrap="square">
            <a:spAutoFit/>
          </a:bodyPr>
          <a:lstStyle/>
          <a:p>
            <a:r>
              <a:rPr lang="ko-KR" altLang="en-US" sz="1100" dirty="0"/>
              <a:t>[</a:t>
            </a:r>
            <a:r>
              <a:rPr lang="ko-KR" altLang="en-US" sz="1100" dirty="0" err="1"/>
              <a:t>ServerRpc</a:t>
            </a:r>
            <a:r>
              <a:rPr lang="ko-KR" altLang="en-US" sz="1100" dirty="0"/>
              <a:t>]</a:t>
            </a:r>
          </a:p>
          <a:p>
            <a:r>
              <a:rPr lang="ko-KR" altLang="en-US" sz="1100" dirty="0" err="1"/>
              <a:t>void</a:t>
            </a:r>
            <a:r>
              <a:rPr lang="ko-KR" altLang="en-US" sz="1100" dirty="0"/>
              <a:t> </a:t>
            </a:r>
            <a:r>
              <a:rPr lang="ko-KR" altLang="en-US" sz="1100" dirty="0" err="1"/>
              <a:t>MyServerRpc</a:t>
            </a:r>
            <a:r>
              <a:rPr lang="ko-KR" altLang="en-US" sz="1100" dirty="0"/>
              <a:t>(</a:t>
            </a:r>
            <a:r>
              <a:rPr lang="ko-KR" altLang="en-US" sz="1100" dirty="0" err="1"/>
              <a:t>int</a:t>
            </a:r>
            <a:r>
              <a:rPr lang="ko-KR" altLang="en-US" sz="1100" dirty="0"/>
              <a:t> </a:t>
            </a:r>
            <a:r>
              <a:rPr lang="ko-KR" altLang="en-US" sz="1100" dirty="0" err="1"/>
              <a:t>somenumber</a:t>
            </a:r>
            <a:r>
              <a:rPr lang="ko-KR" altLang="en-US" sz="1100" dirty="0"/>
              <a:t>, </a:t>
            </a:r>
            <a:r>
              <a:rPr lang="ko-KR" altLang="en-US" sz="1100" dirty="0" err="1"/>
              <a:t>string</a:t>
            </a:r>
            <a:r>
              <a:rPr lang="ko-KR" altLang="en-US" sz="1100" dirty="0"/>
              <a:t> </a:t>
            </a:r>
            <a:r>
              <a:rPr lang="ko-KR" altLang="en-US" sz="1100" dirty="0" err="1"/>
              <a:t>somestring</a:t>
            </a:r>
            <a:r>
              <a:rPr lang="ko-KR" altLang="en-US" sz="1100" dirty="0"/>
              <a:t>)</a:t>
            </a:r>
          </a:p>
          <a:p>
            <a:r>
              <a:rPr lang="ko-KR" altLang="en-US" sz="1100" dirty="0"/>
              <a:t>{</a:t>
            </a:r>
          </a:p>
          <a:p>
            <a:r>
              <a:rPr lang="ko-KR" altLang="en-US" sz="1100" dirty="0"/>
              <a:t>    // --- </a:t>
            </a:r>
            <a:r>
              <a:rPr lang="ko-KR" altLang="en-US" sz="1100" dirty="0" err="1"/>
              <a:t>begin</a:t>
            </a:r>
            <a:r>
              <a:rPr lang="ko-KR" altLang="en-US" sz="1100" dirty="0"/>
              <a:t>: </a:t>
            </a:r>
            <a:r>
              <a:rPr lang="ko-KR" altLang="en-US" sz="1100" dirty="0" err="1"/>
              <a:t>injected</a:t>
            </a:r>
            <a:r>
              <a:rPr lang="ko-KR" altLang="en-US" sz="1100" dirty="0"/>
              <a:t> </a:t>
            </a:r>
            <a:r>
              <a:rPr lang="ko-KR" altLang="en-US" sz="1100" dirty="0" err="1"/>
              <a:t>framework-code</a:t>
            </a:r>
            <a:endParaRPr lang="ko-KR" altLang="en-US" sz="1100" dirty="0"/>
          </a:p>
          <a:p>
            <a:r>
              <a:rPr lang="ko-KR" altLang="en-US" sz="1100" dirty="0"/>
              <a:t>    </a:t>
            </a:r>
            <a:r>
              <a:rPr lang="ko-KR" altLang="en-US" sz="1100" dirty="0" err="1"/>
              <a:t>if</a:t>
            </a:r>
            <a:r>
              <a:rPr lang="ko-KR" altLang="en-US" sz="1100" dirty="0"/>
              <a:t> (</a:t>
            </a:r>
            <a:r>
              <a:rPr lang="ko-KR" altLang="en-US" sz="1100" dirty="0" err="1"/>
              <a:t>NetworkSend</a:t>
            </a:r>
            <a:r>
              <a:rPr lang="ko-KR" altLang="en-US" sz="1100" dirty="0"/>
              <a:t>())</a:t>
            </a:r>
          </a:p>
          <a:p>
            <a:r>
              <a:rPr lang="ko-KR" altLang="en-US" sz="1100" dirty="0"/>
              <a:t>    {</a:t>
            </a:r>
          </a:p>
          <a:p>
            <a:r>
              <a:rPr lang="ko-KR" altLang="en-US" sz="1100" dirty="0"/>
              <a:t>        // </a:t>
            </a:r>
            <a:r>
              <a:rPr lang="ko-KR" altLang="en-US" sz="1100" dirty="0" err="1"/>
              <a:t>this</a:t>
            </a:r>
            <a:r>
              <a:rPr lang="ko-KR" altLang="en-US" sz="1100" dirty="0"/>
              <a:t> </a:t>
            </a:r>
            <a:r>
              <a:rPr lang="ko-KR" altLang="en-US" sz="1100" dirty="0" err="1"/>
              <a:t>block</a:t>
            </a:r>
            <a:r>
              <a:rPr lang="ko-KR" altLang="en-US" sz="1100" dirty="0"/>
              <a:t> </a:t>
            </a:r>
            <a:r>
              <a:rPr lang="ko-KR" altLang="en-US" sz="1100" dirty="0" err="1"/>
              <a:t>will</a:t>
            </a:r>
            <a:r>
              <a:rPr lang="ko-KR" altLang="en-US" sz="1100" dirty="0"/>
              <a:t> </a:t>
            </a:r>
            <a:r>
              <a:rPr lang="ko-KR" altLang="en-US" sz="1100" dirty="0" err="1"/>
              <a:t>be</a:t>
            </a:r>
            <a:r>
              <a:rPr lang="ko-KR" altLang="en-US" sz="1100" dirty="0"/>
              <a:t> </a:t>
            </a:r>
            <a:r>
              <a:rPr lang="ko-KR" altLang="en-US" sz="1100" dirty="0" err="1"/>
              <a:t>executed</a:t>
            </a:r>
            <a:r>
              <a:rPr lang="ko-KR" altLang="en-US" sz="1100" dirty="0"/>
              <a:t> </a:t>
            </a:r>
            <a:r>
              <a:rPr lang="ko-KR" altLang="en-US" sz="1100" dirty="0" err="1"/>
              <a:t>if</a:t>
            </a:r>
            <a:r>
              <a:rPr lang="ko-KR" altLang="en-US" sz="1100" dirty="0"/>
              <a:t>:</a:t>
            </a:r>
          </a:p>
          <a:p>
            <a:r>
              <a:rPr lang="ko-KR" altLang="en-US" sz="1100" dirty="0"/>
              <a:t>        //   - </a:t>
            </a:r>
            <a:r>
              <a:rPr lang="ko-KR" altLang="en-US" sz="1100" dirty="0" err="1"/>
              <a:t>called</a:t>
            </a:r>
            <a:r>
              <a:rPr lang="ko-KR" altLang="en-US" sz="1100" dirty="0"/>
              <a:t> </a:t>
            </a:r>
            <a:r>
              <a:rPr lang="ko-KR" altLang="en-US" sz="1100" dirty="0" err="1"/>
              <a:t>from</a:t>
            </a:r>
            <a:r>
              <a:rPr lang="ko-KR" altLang="en-US" sz="1100" dirty="0"/>
              <a:t> </a:t>
            </a:r>
            <a:r>
              <a:rPr lang="ko-KR" altLang="en-US" sz="1100" dirty="0" err="1"/>
              <a:t>user-code</a:t>
            </a:r>
            <a:r>
              <a:rPr lang="ko-KR" altLang="en-US" sz="1100" dirty="0"/>
              <a:t> </a:t>
            </a:r>
            <a:r>
              <a:rPr lang="ko-KR" altLang="en-US" sz="1100" dirty="0" err="1"/>
              <a:t>on</a:t>
            </a:r>
            <a:r>
              <a:rPr lang="ko-KR" altLang="en-US" sz="1100" dirty="0"/>
              <a:t> </a:t>
            </a:r>
            <a:r>
              <a:rPr lang="ko-KR" altLang="en-US" sz="1100" dirty="0" err="1"/>
              <a:t>client</a:t>
            </a:r>
            <a:endParaRPr lang="ko-KR" altLang="en-US" sz="1100" dirty="0"/>
          </a:p>
          <a:p>
            <a:r>
              <a:rPr lang="ko-KR" altLang="en-US" sz="1100" dirty="0"/>
              <a:t>        //   - </a:t>
            </a:r>
            <a:r>
              <a:rPr lang="ko-KR" altLang="en-US" sz="1100" dirty="0" err="1"/>
              <a:t>called</a:t>
            </a:r>
            <a:r>
              <a:rPr lang="ko-KR" altLang="en-US" sz="1100" dirty="0"/>
              <a:t> </a:t>
            </a:r>
            <a:r>
              <a:rPr lang="ko-KR" altLang="en-US" sz="1100" dirty="0" err="1"/>
              <a:t>from</a:t>
            </a:r>
            <a:r>
              <a:rPr lang="ko-KR" altLang="en-US" sz="1100" dirty="0"/>
              <a:t> </a:t>
            </a:r>
            <a:r>
              <a:rPr lang="ko-KR" altLang="en-US" sz="1100" dirty="0" err="1"/>
              <a:t>user-code</a:t>
            </a:r>
            <a:r>
              <a:rPr lang="ko-KR" altLang="en-US" sz="1100" dirty="0"/>
              <a:t> </a:t>
            </a:r>
            <a:r>
              <a:rPr lang="ko-KR" altLang="en-US" sz="1100" dirty="0" err="1"/>
              <a:t>on</a:t>
            </a:r>
            <a:r>
              <a:rPr lang="ko-KR" altLang="en-US" sz="1100" dirty="0"/>
              <a:t> </a:t>
            </a:r>
            <a:r>
              <a:rPr lang="ko-KR" altLang="en-US" sz="1100" dirty="0" err="1"/>
              <a:t>host</a:t>
            </a:r>
            <a:endParaRPr lang="ko-KR" altLang="en-US" sz="1100" dirty="0"/>
          </a:p>
          <a:p>
            <a:endParaRPr lang="ko-KR" altLang="en-US" sz="1100" dirty="0"/>
          </a:p>
          <a:p>
            <a:r>
              <a:rPr lang="ko-KR" altLang="en-US" sz="1100" dirty="0"/>
              <a:t>        </a:t>
            </a:r>
            <a:r>
              <a:rPr lang="ko-KR" altLang="en-US" sz="1100" dirty="0" err="1"/>
              <a:t>var</a:t>
            </a:r>
            <a:r>
              <a:rPr lang="ko-KR" altLang="en-US" sz="1100" dirty="0"/>
              <a:t> </a:t>
            </a:r>
            <a:r>
              <a:rPr lang="ko-KR" altLang="en-US" sz="1100" dirty="0" err="1"/>
              <a:t>writer</a:t>
            </a:r>
            <a:r>
              <a:rPr lang="ko-KR" altLang="en-US" sz="1100" dirty="0"/>
              <a:t> = </a:t>
            </a:r>
            <a:r>
              <a:rPr lang="ko-KR" altLang="en-US" sz="1100" dirty="0" err="1"/>
              <a:t>NetworkCreateWriter</a:t>
            </a:r>
            <a:r>
              <a:rPr lang="ko-KR" altLang="en-US" sz="1100" dirty="0"/>
              <a:t>();</a:t>
            </a:r>
          </a:p>
          <a:p>
            <a:r>
              <a:rPr lang="ko-KR" altLang="en-US" sz="1100" dirty="0"/>
              <a:t>        writer.WriteInt32(1234567890); // RPC </a:t>
            </a:r>
            <a:r>
              <a:rPr lang="ko-KR" altLang="en-US" sz="1100" dirty="0" err="1"/>
              <a:t>method</a:t>
            </a:r>
            <a:r>
              <a:rPr lang="ko-KR" altLang="en-US" sz="1100" dirty="0"/>
              <a:t> </a:t>
            </a:r>
            <a:r>
              <a:rPr lang="ko-KR" altLang="en-US" sz="1100" dirty="0" err="1"/>
              <a:t>signature</a:t>
            </a:r>
            <a:r>
              <a:rPr lang="ko-KR" altLang="en-US" sz="1100" dirty="0"/>
              <a:t> </a:t>
            </a:r>
            <a:r>
              <a:rPr lang="ko-KR" altLang="en-US" sz="1100" dirty="0" err="1"/>
              <a:t>hash</a:t>
            </a:r>
            <a:endParaRPr lang="ko-KR" altLang="en-US" sz="1100" dirty="0"/>
          </a:p>
          <a:p>
            <a:r>
              <a:rPr lang="ko-KR" altLang="en-US" sz="1100" dirty="0"/>
              <a:t>        writer.WriteInt32(</a:t>
            </a:r>
            <a:r>
              <a:rPr lang="ko-KR" altLang="en-US" sz="1100" dirty="0" err="1"/>
              <a:t>somenumber</a:t>
            </a:r>
            <a:r>
              <a:rPr lang="ko-KR" altLang="en-US" sz="1100" dirty="0"/>
              <a:t>);</a:t>
            </a:r>
          </a:p>
          <a:p>
            <a:r>
              <a:rPr lang="ko-KR" altLang="en-US" sz="1100" dirty="0"/>
              <a:t>        </a:t>
            </a:r>
            <a:r>
              <a:rPr lang="ko-KR" altLang="en-US" sz="1100" dirty="0" err="1"/>
              <a:t>writer.WriteChars</a:t>
            </a:r>
            <a:r>
              <a:rPr lang="ko-KR" altLang="en-US" sz="1100" dirty="0"/>
              <a:t>(</a:t>
            </a:r>
            <a:r>
              <a:rPr lang="ko-KR" altLang="en-US" sz="1100" dirty="0" err="1"/>
              <a:t>somestring</a:t>
            </a:r>
            <a:r>
              <a:rPr lang="ko-KR" altLang="en-US" sz="1100" dirty="0"/>
              <a:t>);</a:t>
            </a:r>
          </a:p>
          <a:p>
            <a:r>
              <a:rPr lang="ko-KR" altLang="en-US" sz="1100" dirty="0"/>
              <a:t>        </a:t>
            </a:r>
            <a:r>
              <a:rPr lang="ko-KR" altLang="en-US" sz="1100" dirty="0" err="1"/>
              <a:t>NetworkSendRpc</a:t>
            </a:r>
            <a:r>
              <a:rPr lang="ko-KR" altLang="en-US" sz="1100" dirty="0"/>
              <a:t>(</a:t>
            </a:r>
            <a:r>
              <a:rPr lang="ko-KR" altLang="en-US" sz="1100" dirty="0" err="1"/>
              <a:t>writer</a:t>
            </a:r>
            <a:r>
              <a:rPr lang="ko-KR" altLang="en-US" sz="1100" dirty="0"/>
              <a:t>);</a:t>
            </a:r>
          </a:p>
          <a:p>
            <a:r>
              <a:rPr lang="ko-KR" altLang="en-US" sz="1100" dirty="0"/>
              <a:t>    }</a:t>
            </a:r>
          </a:p>
          <a:p>
            <a:endParaRPr lang="ko-KR" altLang="en-US" sz="1100" dirty="0"/>
          </a:p>
          <a:p>
            <a:r>
              <a:rPr lang="ko-KR" altLang="en-US" sz="1100" dirty="0"/>
              <a:t>    </a:t>
            </a:r>
            <a:r>
              <a:rPr lang="ko-KR" altLang="en-US" sz="1100" dirty="0" err="1"/>
              <a:t>if</a:t>
            </a:r>
            <a:r>
              <a:rPr lang="ko-KR" altLang="en-US" sz="1100" dirty="0"/>
              <a:t> (</a:t>
            </a:r>
            <a:r>
              <a:rPr lang="ko-KR" altLang="en-US" sz="1100" dirty="0" err="1"/>
              <a:t>NetworkReturn</a:t>
            </a:r>
            <a:r>
              <a:rPr lang="ko-KR" altLang="en-US" sz="1100" dirty="0"/>
              <a:t>())</a:t>
            </a:r>
          </a:p>
          <a:p>
            <a:r>
              <a:rPr lang="ko-KR" altLang="en-US" sz="1100" dirty="0"/>
              <a:t>    {</a:t>
            </a:r>
          </a:p>
          <a:p>
            <a:r>
              <a:rPr lang="ko-KR" altLang="en-US" sz="1100" dirty="0"/>
              <a:t>        // </a:t>
            </a:r>
            <a:r>
              <a:rPr lang="ko-KR" altLang="en-US" sz="1100" dirty="0" err="1"/>
              <a:t>this</a:t>
            </a:r>
            <a:r>
              <a:rPr lang="ko-KR" altLang="en-US" sz="1100" dirty="0"/>
              <a:t> </a:t>
            </a:r>
            <a:r>
              <a:rPr lang="ko-KR" altLang="en-US" sz="1100" dirty="0" err="1"/>
              <a:t>block</a:t>
            </a:r>
            <a:r>
              <a:rPr lang="ko-KR" altLang="en-US" sz="1100" dirty="0"/>
              <a:t> </a:t>
            </a:r>
            <a:r>
              <a:rPr lang="ko-KR" altLang="en-US" sz="1100" dirty="0" err="1"/>
              <a:t>will</a:t>
            </a:r>
            <a:r>
              <a:rPr lang="ko-KR" altLang="en-US" sz="1100" dirty="0"/>
              <a:t> </a:t>
            </a:r>
            <a:r>
              <a:rPr lang="ko-KR" altLang="en-US" sz="1100" dirty="0" err="1"/>
              <a:t>be</a:t>
            </a:r>
            <a:r>
              <a:rPr lang="ko-KR" altLang="en-US" sz="1100" dirty="0"/>
              <a:t> </a:t>
            </a:r>
            <a:r>
              <a:rPr lang="ko-KR" altLang="en-US" sz="1100" dirty="0" err="1"/>
              <a:t>executed</a:t>
            </a:r>
            <a:r>
              <a:rPr lang="ko-KR" altLang="en-US" sz="1100" dirty="0"/>
              <a:t> </a:t>
            </a:r>
            <a:r>
              <a:rPr lang="ko-KR" altLang="en-US" sz="1100" dirty="0" err="1"/>
              <a:t>if</a:t>
            </a:r>
            <a:r>
              <a:rPr lang="ko-KR" altLang="en-US" sz="1100" dirty="0"/>
              <a:t>:</a:t>
            </a:r>
          </a:p>
          <a:p>
            <a:r>
              <a:rPr lang="ko-KR" altLang="en-US" sz="1100" dirty="0"/>
              <a:t>        //   - </a:t>
            </a:r>
            <a:r>
              <a:rPr lang="ko-KR" altLang="en-US" sz="1100" dirty="0" err="1"/>
              <a:t>called</a:t>
            </a:r>
            <a:r>
              <a:rPr lang="ko-KR" altLang="en-US" sz="1100" dirty="0"/>
              <a:t> </a:t>
            </a:r>
            <a:r>
              <a:rPr lang="ko-KR" altLang="en-US" sz="1100" dirty="0" err="1"/>
              <a:t>from</a:t>
            </a:r>
            <a:r>
              <a:rPr lang="ko-KR" altLang="en-US" sz="1100" dirty="0"/>
              <a:t> </a:t>
            </a:r>
            <a:r>
              <a:rPr lang="ko-KR" altLang="en-US" sz="1100" dirty="0" err="1"/>
              <a:t>user-code</a:t>
            </a:r>
            <a:endParaRPr lang="ko-KR" altLang="en-US" sz="1100" dirty="0"/>
          </a:p>
          <a:p>
            <a:r>
              <a:rPr lang="ko-KR" altLang="en-US" sz="1100" dirty="0"/>
              <a:t>        //   - </a:t>
            </a:r>
            <a:r>
              <a:rPr lang="ko-KR" altLang="en-US" sz="1100" dirty="0" err="1"/>
              <a:t>called</a:t>
            </a:r>
            <a:r>
              <a:rPr lang="ko-KR" altLang="en-US" sz="1100" dirty="0"/>
              <a:t> </a:t>
            </a:r>
            <a:r>
              <a:rPr lang="ko-KR" altLang="en-US" sz="1100" dirty="0" err="1"/>
              <a:t>from</a:t>
            </a:r>
            <a:r>
              <a:rPr lang="ko-KR" altLang="en-US" sz="1100" dirty="0"/>
              <a:t> </a:t>
            </a:r>
            <a:r>
              <a:rPr lang="ko-KR" altLang="en-US" sz="1100" dirty="0" err="1"/>
              <a:t>framework-code</a:t>
            </a:r>
            <a:r>
              <a:rPr lang="ko-KR" altLang="en-US" sz="1100" dirty="0"/>
              <a:t> </a:t>
            </a:r>
            <a:r>
              <a:rPr lang="ko-KR" altLang="en-US" sz="1100" dirty="0" err="1"/>
              <a:t>on</a:t>
            </a:r>
            <a:r>
              <a:rPr lang="ko-KR" altLang="en-US" sz="1100" dirty="0"/>
              <a:t> </a:t>
            </a:r>
            <a:r>
              <a:rPr lang="ko-KR" altLang="en-US" sz="1100" dirty="0" err="1"/>
              <a:t>client</a:t>
            </a:r>
            <a:endParaRPr lang="ko-KR" altLang="en-US" sz="1100" dirty="0"/>
          </a:p>
          <a:p>
            <a:endParaRPr lang="ko-KR" altLang="en-US" sz="1100" dirty="0"/>
          </a:p>
          <a:p>
            <a:r>
              <a:rPr lang="ko-KR" altLang="en-US" sz="1100" dirty="0"/>
              <a:t>        </a:t>
            </a:r>
            <a:r>
              <a:rPr lang="ko-KR" altLang="en-US" sz="1100" dirty="0" err="1"/>
              <a:t>return</a:t>
            </a:r>
            <a:r>
              <a:rPr lang="ko-KR" altLang="en-US" sz="1100" dirty="0"/>
              <a:t>;</a:t>
            </a:r>
          </a:p>
          <a:p>
            <a:r>
              <a:rPr lang="ko-KR" altLang="en-US" sz="1100" dirty="0"/>
              <a:t>    }</a:t>
            </a:r>
          </a:p>
          <a:p>
            <a:r>
              <a:rPr lang="ko-KR" altLang="en-US" sz="1100" dirty="0"/>
              <a:t>    // --- </a:t>
            </a:r>
            <a:r>
              <a:rPr lang="ko-KR" altLang="en-US" sz="1100" dirty="0" err="1"/>
              <a:t>end</a:t>
            </a:r>
            <a:r>
              <a:rPr lang="ko-KR" altLang="en-US" sz="1100" dirty="0"/>
              <a:t>: </a:t>
            </a:r>
            <a:r>
              <a:rPr lang="ko-KR" altLang="en-US" sz="1100" dirty="0" err="1"/>
              <a:t>injected</a:t>
            </a:r>
            <a:r>
              <a:rPr lang="ko-KR" altLang="en-US" sz="1100" dirty="0"/>
              <a:t> </a:t>
            </a:r>
            <a:r>
              <a:rPr lang="ko-KR" altLang="en-US" sz="1100" dirty="0" err="1"/>
              <a:t>framework-code</a:t>
            </a:r>
            <a:endParaRPr lang="ko-KR" altLang="en-US" sz="1100" dirty="0"/>
          </a:p>
          <a:p>
            <a:endParaRPr lang="ko-KR" altLang="en-US" sz="1100" dirty="0"/>
          </a:p>
          <a:p>
            <a:r>
              <a:rPr lang="ko-KR" altLang="en-US" sz="1100" dirty="0"/>
              <a:t>    </a:t>
            </a:r>
            <a:r>
              <a:rPr lang="ko-KR" altLang="en-US" sz="1100" dirty="0" err="1"/>
              <a:t>print</a:t>
            </a:r>
            <a:r>
              <a:rPr lang="ko-KR" altLang="en-US" sz="1100" dirty="0"/>
              <a:t>($"</a:t>
            </a:r>
            <a:r>
              <a:rPr lang="ko-KR" altLang="en-US" sz="1100" dirty="0" err="1"/>
              <a:t>MyServerRpc</a:t>
            </a:r>
            <a:r>
              <a:rPr lang="ko-KR" altLang="en-US" sz="1100" dirty="0"/>
              <a:t>: {</a:t>
            </a:r>
            <a:r>
              <a:rPr lang="ko-KR" altLang="en-US" sz="1100" dirty="0" err="1"/>
              <a:t>somenumber</a:t>
            </a:r>
            <a:r>
              <a:rPr lang="ko-KR" altLang="en-US" sz="1100" dirty="0"/>
              <a:t>}");</a:t>
            </a:r>
          </a:p>
          <a:p>
            <a:r>
              <a:rPr lang="ko-KR" altLang="en-US" sz="1100" dirty="0"/>
              <a:t>}</a:t>
            </a:r>
          </a:p>
        </p:txBody>
      </p:sp>
    </p:spTree>
    <p:extLst>
      <p:ext uri="{BB962C8B-B14F-4D97-AF65-F5344CB8AC3E}">
        <p14:creationId xmlns:p14="http://schemas.microsoft.com/office/powerpoint/2010/main" val="884070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5FCCA8-054F-9D98-9EAE-779EEBF37DD9}"/>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EE868B74-B3C9-149B-E722-D4796BB08079}"/>
              </a:ext>
            </a:extLst>
          </p:cNvPr>
          <p:cNvSpPr>
            <a:spLocks noGrp="1"/>
          </p:cNvSpPr>
          <p:nvPr>
            <p:ph idx="1"/>
          </p:nvPr>
        </p:nvSpPr>
        <p:spPr/>
        <p:txBody>
          <a:bodyPr/>
          <a:lstStyle/>
          <a:p>
            <a:endParaRPr lang="ko-KR" altLang="en-US"/>
          </a:p>
        </p:txBody>
      </p:sp>
      <p:sp>
        <p:nvSpPr>
          <p:cNvPr id="4" name="날짜 개체 틀 3">
            <a:extLst>
              <a:ext uri="{FF2B5EF4-FFF2-40B4-BE49-F238E27FC236}">
                <a16:creationId xmlns:a16="http://schemas.microsoft.com/office/drawing/2014/main" id="{742FF001-4F0C-E8E4-58BE-E17EFDF19067}"/>
              </a:ext>
            </a:extLst>
          </p:cNvPr>
          <p:cNvSpPr>
            <a:spLocks noGrp="1"/>
          </p:cNvSpPr>
          <p:nvPr>
            <p:ph type="dt" sz="half" idx="10"/>
          </p:nvPr>
        </p:nvSpPr>
        <p:spPr/>
        <p:txBody>
          <a:bodyPr/>
          <a:lstStyle/>
          <a:p>
            <a:fld id="{BD1C7B8D-E721-459B-8FE8-91D29605EF22}" type="datetime1">
              <a:rPr lang="ko-KR" altLang="en-US" smtClean="0"/>
              <a:t>2023-11-21</a:t>
            </a:fld>
            <a:endParaRPr lang="ko-KR" altLang="en-US"/>
          </a:p>
        </p:txBody>
      </p:sp>
      <p:sp>
        <p:nvSpPr>
          <p:cNvPr id="5" name="바닥글 개체 틀 4">
            <a:extLst>
              <a:ext uri="{FF2B5EF4-FFF2-40B4-BE49-F238E27FC236}">
                <a16:creationId xmlns:a16="http://schemas.microsoft.com/office/drawing/2014/main" id="{E8BFF319-C304-D6E3-6FB2-413A5CA3EDD2}"/>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7D92404D-5682-5835-95FA-7550541ACC38}"/>
              </a:ext>
            </a:extLst>
          </p:cNvPr>
          <p:cNvSpPr>
            <a:spLocks noGrp="1"/>
          </p:cNvSpPr>
          <p:nvPr>
            <p:ph type="sldNum" sz="quarter" idx="12"/>
          </p:nvPr>
        </p:nvSpPr>
        <p:spPr/>
        <p:txBody>
          <a:bodyPr/>
          <a:lstStyle/>
          <a:p>
            <a:fld id="{FABEA76D-AC0B-4A8D-A15D-FF0B16DFADCB}" type="slidenum">
              <a:rPr lang="ko-KR" altLang="en-US" smtClean="0"/>
              <a:t>25</a:t>
            </a:fld>
            <a:endParaRPr lang="ko-KR" altLang="en-US"/>
          </a:p>
        </p:txBody>
      </p:sp>
      <p:pic>
        <p:nvPicPr>
          <p:cNvPr id="18434" name="Picture 2" descr="Example banner">
            <a:extLst>
              <a:ext uri="{FF2B5EF4-FFF2-40B4-BE49-F238E27FC236}">
                <a16:creationId xmlns:a16="http://schemas.microsoft.com/office/drawing/2014/main" id="{3E2A861E-CDFF-65A8-41AE-0958F83FE62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776288"/>
            <a:ext cx="12192000" cy="5305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85488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722E729-5BA7-99BA-979A-02393744D1F5}"/>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123E900F-D982-5619-E3DD-2576CAD0FEA6}"/>
              </a:ext>
            </a:extLst>
          </p:cNvPr>
          <p:cNvSpPr>
            <a:spLocks noGrp="1"/>
          </p:cNvSpPr>
          <p:nvPr>
            <p:ph idx="1"/>
          </p:nvPr>
        </p:nvSpPr>
        <p:spPr/>
        <p:txBody>
          <a:bodyPr/>
          <a:lstStyle/>
          <a:p>
            <a:endParaRPr lang="ko-KR" altLang="en-US"/>
          </a:p>
        </p:txBody>
      </p:sp>
      <p:sp>
        <p:nvSpPr>
          <p:cNvPr id="4" name="날짜 개체 틀 3">
            <a:extLst>
              <a:ext uri="{FF2B5EF4-FFF2-40B4-BE49-F238E27FC236}">
                <a16:creationId xmlns:a16="http://schemas.microsoft.com/office/drawing/2014/main" id="{928F5F05-CE8A-EC15-37B9-DFA235A60AEA}"/>
              </a:ext>
            </a:extLst>
          </p:cNvPr>
          <p:cNvSpPr>
            <a:spLocks noGrp="1"/>
          </p:cNvSpPr>
          <p:nvPr>
            <p:ph type="dt" sz="half" idx="10"/>
          </p:nvPr>
        </p:nvSpPr>
        <p:spPr/>
        <p:txBody>
          <a:bodyPr/>
          <a:lstStyle/>
          <a:p>
            <a:fld id="{BD1C7B8D-E721-459B-8FE8-91D29605EF22}" type="datetime1">
              <a:rPr lang="ko-KR" altLang="en-US" smtClean="0"/>
              <a:t>2023-11-21</a:t>
            </a:fld>
            <a:endParaRPr lang="ko-KR" altLang="en-US"/>
          </a:p>
        </p:txBody>
      </p:sp>
      <p:sp>
        <p:nvSpPr>
          <p:cNvPr id="5" name="바닥글 개체 틀 4">
            <a:extLst>
              <a:ext uri="{FF2B5EF4-FFF2-40B4-BE49-F238E27FC236}">
                <a16:creationId xmlns:a16="http://schemas.microsoft.com/office/drawing/2014/main" id="{53DD0E15-10D2-5DFC-5B79-B782B5BE06B0}"/>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A7FC66B6-E2F3-FDF4-06BF-9BD5DE7E5721}"/>
              </a:ext>
            </a:extLst>
          </p:cNvPr>
          <p:cNvSpPr>
            <a:spLocks noGrp="1"/>
          </p:cNvSpPr>
          <p:nvPr>
            <p:ph type="sldNum" sz="quarter" idx="12"/>
          </p:nvPr>
        </p:nvSpPr>
        <p:spPr/>
        <p:txBody>
          <a:bodyPr/>
          <a:lstStyle/>
          <a:p>
            <a:fld id="{FABEA76D-AC0B-4A8D-A15D-FF0B16DFADCB}" type="slidenum">
              <a:rPr lang="ko-KR" altLang="en-US" smtClean="0"/>
              <a:t>26</a:t>
            </a:fld>
            <a:endParaRPr lang="ko-KR" altLang="en-US"/>
          </a:p>
        </p:txBody>
      </p:sp>
      <p:pic>
        <p:nvPicPr>
          <p:cNvPr id="19458" name="Picture 2" descr="Example banner">
            <a:extLst>
              <a:ext uri="{FF2B5EF4-FFF2-40B4-BE49-F238E27FC236}">
                <a16:creationId xmlns:a16="http://schemas.microsoft.com/office/drawing/2014/main" id="{0140DC4C-52BF-A3DB-405F-14C67A08E23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831850"/>
            <a:ext cx="12192000" cy="519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55795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072081-B9C6-BF3B-6A18-4DE25A48E546}"/>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CCD15426-C0E5-F476-A8D0-10CCAE2AA58C}"/>
              </a:ext>
            </a:extLst>
          </p:cNvPr>
          <p:cNvSpPr>
            <a:spLocks noGrp="1"/>
          </p:cNvSpPr>
          <p:nvPr>
            <p:ph idx="1"/>
          </p:nvPr>
        </p:nvSpPr>
        <p:spPr/>
        <p:txBody>
          <a:bodyPr/>
          <a:lstStyle/>
          <a:p>
            <a:endParaRPr lang="ko-KR" altLang="en-US"/>
          </a:p>
        </p:txBody>
      </p:sp>
      <p:sp>
        <p:nvSpPr>
          <p:cNvPr id="4" name="날짜 개체 틀 3">
            <a:extLst>
              <a:ext uri="{FF2B5EF4-FFF2-40B4-BE49-F238E27FC236}">
                <a16:creationId xmlns:a16="http://schemas.microsoft.com/office/drawing/2014/main" id="{D87BBDD2-1F84-51D8-2CBB-268A0A66D59D}"/>
              </a:ext>
            </a:extLst>
          </p:cNvPr>
          <p:cNvSpPr>
            <a:spLocks noGrp="1"/>
          </p:cNvSpPr>
          <p:nvPr>
            <p:ph type="dt" sz="half" idx="10"/>
          </p:nvPr>
        </p:nvSpPr>
        <p:spPr/>
        <p:txBody>
          <a:bodyPr/>
          <a:lstStyle/>
          <a:p>
            <a:fld id="{BD1C7B8D-E721-459B-8FE8-91D29605EF22}" type="datetime1">
              <a:rPr lang="ko-KR" altLang="en-US" smtClean="0"/>
              <a:t>2023-11-21</a:t>
            </a:fld>
            <a:endParaRPr lang="ko-KR" altLang="en-US"/>
          </a:p>
        </p:txBody>
      </p:sp>
      <p:sp>
        <p:nvSpPr>
          <p:cNvPr id="5" name="바닥글 개체 틀 4">
            <a:extLst>
              <a:ext uri="{FF2B5EF4-FFF2-40B4-BE49-F238E27FC236}">
                <a16:creationId xmlns:a16="http://schemas.microsoft.com/office/drawing/2014/main" id="{02C7F69C-B05A-A74A-85D2-959D6BB2B895}"/>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D5A46A8A-0BCD-C65E-2BE1-E91A866BA583}"/>
              </a:ext>
            </a:extLst>
          </p:cNvPr>
          <p:cNvSpPr>
            <a:spLocks noGrp="1"/>
          </p:cNvSpPr>
          <p:nvPr>
            <p:ph type="sldNum" sz="quarter" idx="12"/>
          </p:nvPr>
        </p:nvSpPr>
        <p:spPr/>
        <p:txBody>
          <a:bodyPr/>
          <a:lstStyle/>
          <a:p>
            <a:fld id="{FABEA76D-AC0B-4A8D-A15D-FF0B16DFADCB}" type="slidenum">
              <a:rPr lang="ko-KR" altLang="en-US" smtClean="0"/>
              <a:t>27</a:t>
            </a:fld>
            <a:endParaRPr lang="ko-KR" altLang="en-US"/>
          </a:p>
        </p:txBody>
      </p:sp>
      <p:pic>
        <p:nvPicPr>
          <p:cNvPr id="20482" name="Picture 2" descr="Example banner">
            <a:extLst>
              <a:ext uri="{FF2B5EF4-FFF2-40B4-BE49-F238E27FC236}">
                <a16:creationId xmlns:a16="http://schemas.microsoft.com/office/drawing/2014/main" id="{AE737BA1-B170-FCAD-B79C-33C5D120D24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830263"/>
            <a:ext cx="12192000" cy="5195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7182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C374144-E560-2288-15FC-AA2AE785EDD8}"/>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4726928C-7074-2C9B-3655-4D852CD75B48}"/>
              </a:ext>
            </a:extLst>
          </p:cNvPr>
          <p:cNvSpPr>
            <a:spLocks noGrp="1"/>
          </p:cNvSpPr>
          <p:nvPr>
            <p:ph idx="1"/>
          </p:nvPr>
        </p:nvSpPr>
        <p:spPr/>
        <p:txBody>
          <a:bodyPr/>
          <a:lstStyle/>
          <a:p>
            <a:endParaRPr lang="ko-KR" altLang="en-US"/>
          </a:p>
        </p:txBody>
      </p:sp>
      <p:sp>
        <p:nvSpPr>
          <p:cNvPr id="4" name="날짜 개체 틀 3">
            <a:extLst>
              <a:ext uri="{FF2B5EF4-FFF2-40B4-BE49-F238E27FC236}">
                <a16:creationId xmlns:a16="http://schemas.microsoft.com/office/drawing/2014/main" id="{5EBD56ED-3B76-EAC8-0CF7-953BB13045EA}"/>
              </a:ext>
            </a:extLst>
          </p:cNvPr>
          <p:cNvSpPr>
            <a:spLocks noGrp="1"/>
          </p:cNvSpPr>
          <p:nvPr>
            <p:ph type="dt" sz="half" idx="10"/>
          </p:nvPr>
        </p:nvSpPr>
        <p:spPr/>
        <p:txBody>
          <a:bodyPr/>
          <a:lstStyle/>
          <a:p>
            <a:fld id="{BD1C7B8D-E721-459B-8FE8-91D29605EF22}" type="datetime1">
              <a:rPr lang="ko-KR" altLang="en-US" smtClean="0"/>
              <a:t>2023-11-21</a:t>
            </a:fld>
            <a:endParaRPr lang="ko-KR" altLang="en-US"/>
          </a:p>
        </p:txBody>
      </p:sp>
      <p:sp>
        <p:nvSpPr>
          <p:cNvPr id="5" name="바닥글 개체 틀 4">
            <a:extLst>
              <a:ext uri="{FF2B5EF4-FFF2-40B4-BE49-F238E27FC236}">
                <a16:creationId xmlns:a16="http://schemas.microsoft.com/office/drawing/2014/main" id="{B7B8EA58-4994-F4B8-51FE-D18B0088FBC2}"/>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726BCE1A-3501-F95F-622F-3A1F3F63A6C1}"/>
              </a:ext>
            </a:extLst>
          </p:cNvPr>
          <p:cNvSpPr>
            <a:spLocks noGrp="1"/>
          </p:cNvSpPr>
          <p:nvPr>
            <p:ph type="sldNum" sz="quarter" idx="12"/>
          </p:nvPr>
        </p:nvSpPr>
        <p:spPr/>
        <p:txBody>
          <a:bodyPr/>
          <a:lstStyle/>
          <a:p>
            <a:fld id="{FABEA76D-AC0B-4A8D-A15D-FF0B16DFADCB}" type="slidenum">
              <a:rPr lang="ko-KR" altLang="en-US" smtClean="0"/>
              <a:t>28</a:t>
            </a:fld>
            <a:endParaRPr lang="ko-KR" altLang="en-US"/>
          </a:p>
        </p:txBody>
      </p:sp>
      <p:pic>
        <p:nvPicPr>
          <p:cNvPr id="21506" name="Picture 2" descr="Example banner">
            <a:extLst>
              <a:ext uri="{FF2B5EF4-FFF2-40B4-BE49-F238E27FC236}">
                <a16:creationId xmlns:a16="http://schemas.microsoft.com/office/drawing/2014/main" id="{0A535AC5-2260-B647-66DA-45E705A17B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8" y="0"/>
            <a:ext cx="1205071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91051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2EB647B-FA08-F6A0-6A3D-D8D8D6529DE5}"/>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5834F580-EE89-290A-C8B9-9D5B51172EFC}"/>
              </a:ext>
            </a:extLst>
          </p:cNvPr>
          <p:cNvSpPr>
            <a:spLocks noGrp="1"/>
          </p:cNvSpPr>
          <p:nvPr>
            <p:ph idx="1"/>
          </p:nvPr>
        </p:nvSpPr>
        <p:spPr/>
        <p:txBody>
          <a:bodyPr/>
          <a:lstStyle/>
          <a:p>
            <a:endParaRPr lang="ko-KR" altLang="en-US"/>
          </a:p>
        </p:txBody>
      </p:sp>
      <p:sp>
        <p:nvSpPr>
          <p:cNvPr id="4" name="날짜 개체 틀 3">
            <a:extLst>
              <a:ext uri="{FF2B5EF4-FFF2-40B4-BE49-F238E27FC236}">
                <a16:creationId xmlns:a16="http://schemas.microsoft.com/office/drawing/2014/main" id="{53B9DD8F-0F41-5472-4B62-70EFC7CB59EA}"/>
              </a:ext>
            </a:extLst>
          </p:cNvPr>
          <p:cNvSpPr>
            <a:spLocks noGrp="1"/>
          </p:cNvSpPr>
          <p:nvPr>
            <p:ph type="dt" sz="half" idx="10"/>
          </p:nvPr>
        </p:nvSpPr>
        <p:spPr/>
        <p:txBody>
          <a:bodyPr/>
          <a:lstStyle/>
          <a:p>
            <a:fld id="{BD1C7B8D-E721-459B-8FE8-91D29605EF22}" type="datetime1">
              <a:rPr lang="ko-KR" altLang="en-US" smtClean="0"/>
              <a:t>2023-11-21</a:t>
            </a:fld>
            <a:endParaRPr lang="ko-KR" altLang="en-US"/>
          </a:p>
        </p:txBody>
      </p:sp>
      <p:sp>
        <p:nvSpPr>
          <p:cNvPr id="5" name="바닥글 개체 틀 4">
            <a:extLst>
              <a:ext uri="{FF2B5EF4-FFF2-40B4-BE49-F238E27FC236}">
                <a16:creationId xmlns:a16="http://schemas.microsoft.com/office/drawing/2014/main" id="{7137827A-7421-DD82-5B6F-A67DA51AFFAF}"/>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C1729B94-ABB8-E1C3-BF3F-91A806558EA1}"/>
              </a:ext>
            </a:extLst>
          </p:cNvPr>
          <p:cNvSpPr>
            <a:spLocks noGrp="1"/>
          </p:cNvSpPr>
          <p:nvPr>
            <p:ph type="sldNum" sz="quarter" idx="12"/>
          </p:nvPr>
        </p:nvSpPr>
        <p:spPr/>
        <p:txBody>
          <a:bodyPr/>
          <a:lstStyle/>
          <a:p>
            <a:fld id="{FABEA76D-AC0B-4A8D-A15D-FF0B16DFADCB}" type="slidenum">
              <a:rPr lang="ko-KR" altLang="en-US" smtClean="0"/>
              <a:t>29</a:t>
            </a:fld>
            <a:endParaRPr lang="ko-KR" altLang="en-US"/>
          </a:p>
        </p:txBody>
      </p:sp>
      <p:pic>
        <p:nvPicPr>
          <p:cNvPr id="22530" name="Picture 2" descr="Example banner">
            <a:extLst>
              <a:ext uri="{FF2B5EF4-FFF2-40B4-BE49-F238E27FC236}">
                <a16:creationId xmlns:a16="http://schemas.microsoft.com/office/drawing/2014/main" id="{6620F53C-3CF0-98C6-E675-863864909E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831850"/>
            <a:ext cx="12192000" cy="519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9650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F85C43F-8075-D6A6-A4E5-E25ABCE4D11E}"/>
              </a:ext>
            </a:extLst>
          </p:cNvPr>
          <p:cNvSpPr>
            <a:spLocks noGrp="1"/>
          </p:cNvSpPr>
          <p:nvPr>
            <p:ph type="title"/>
          </p:nvPr>
        </p:nvSpPr>
        <p:spPr/>
        <p:txBody>
          <a:bodyPr/>
          <a:lstStyle/>
          <a:p>
            <a:endParaRPr lang="ko-KR" altLang="en-US" dirty="0"/>
          </a:p>
        </p:txBody>
      </p:sp>
      <p:sp>
        <p:nvSpPr>
          <p:cNvPr id="3" name="내용 개체 틀 2">
            <a:extLst>
              <a:ext uri="{FF2B5EF4-FFF2-40B4-BE49-F238E27FC236}">
                <a16:creationId xmlns:a16="http://schemas.microsoft.com/office/drawing/2014/main" id="{E1D05805-9621-23F2-123E-ADD89E17BADC}"/>
              </a:ext>
            </a:extLst>
          </p:cNvPr>
          <p:cNvSpPr>
            <a:spLocks noGrp="1"/>
          </p:cNvSpPr>
          <p:nvPr>
            <p:ph idx="1"/>
          </p:nvPr>
        </p:nvSpPr>
        <p:spPr>
          <a:xfrm>
            <a:off x="838200" y="5395118"/>
            <a:ext cx="10515600" cy="871538"/>
          </a:xfrm>
        </p:spPr>
        <p:txBody>
          <a:bodyPr>
            <a:normAutofit fontScale="85000" lnSpcReduction="20000"/>
          </a:bodyPr>
          <a:lstStyle/>
          <a:p>
            <a:pPr marL="0" indent="0">
              <a:buNone/>
            </a:pPr>
            <a:r>
              <a:rPr lang="en-US" altLang="ko-KR" b="0" i="0" dirty="0">
                <a:solidFill>
                  <a:srgbClr val="1C1E21"/>
                </a:solidFill>
                <a:effectLst/>
                <a:latin typeface="Roboto" panose="02000000000000000000" pitchFamily="2" charset="0"/>
              </a:rPr>
              <a:t>Client can invoke a server RPC on a Network Object. The RPC will be placed in the local queue and then sent to the server, where it will be executed on the server version of the same Network Object.</a:t>
            </a:r>
            <a:endParaRPr lang="ko-KR" altLang="en-US" dirty="0"/>
          </a:p>
        </p:txBody>
      </p:sp>
      <p:sp>
        <p:nvSpPr>
          <p:cNvPr id="4" name="날짜 개체 틀 3">
            <a:extLst>
              <a:ext uri="{FF2B5EF4-FFF2-40B4-BE49-F238E27FC236}">
                <a16:creationId xmlns:a16="http://schemas.microsoft.com/office/drawing/2014/main" id="{734F80A5-D30B-07D9-39F8-5D29C351B48B}"/>
              </a:ext>
            </a:extLst>
          </p:cNvPr>
          <p:cNvSpPr>
            <a:spLocks noGrp="1"/>
          </p:cNvSpPr>
          <p:nvPr>
            <p:ph type="dt" sz="half" idx="10"/>
          </p:nvPr>
        </p:nvSpPr>
        <p:spPr/>
        <p:txBody>
          <a:bodyPr/>
          <a:lstStyle/>
          <a:p>
            <a:fld id="{BD1C7B8D-E721-459B-8FE8-91D29605EF22}" type="datetime1">
              <a:rPr lang="ko-KR" altLang="en-US" smtClean="0"/>
              <a:t>2023-11-21</a:t>
            </a:fld>
            <a:endParaRPr lang="ko-KR" altLang="en-US"/>
          </a:p>
        </p:txBody>
      </p:sp>
      <p:sp>
        <p:nvSpPr>
          <p:cNvPr id="5" name="바닥글 개체 틀 4">
            <a:extLst>
              <a:ext uri="{FF2B5EF4-FFF2-40B4-BE49-F238E27FC236}">
                <a16:creationId xmlns:a16="http://schemas.microsoft.com/office/drawing/2014/main" id="{D22FE57C-17E7-FE11-1530-B70FA440EAC9}"/>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E777A06E-079F-E17E-ABF4-63881227D194}"/>
              </a:ext>
            </a:extLst>
          </p:cNvPr>
          <p:cNvSpPr>
            <a:spLocks noGrp="1"/>
          </p:cNvSpPr>
          <p:nvPr>
            <p:ph type="sldNum" sz="quarter" idx="12"/>
          </p:nvPr>
        </p:nvSpPr>
        <p:spPr/>
        <p:txBody>
          <a:bodyPr/>
          <a:lstStyle/>
          <a:p>
            <a:fld id="{FABEA76D-AC0B-4A8D-A15D-FF0B16DFADCB}" type="slidenum">
              <a:rPr lang="ko-KR" altLang="en-US" smtClean="0"/>
              <a:t>3</a:t>
            </a:fld>
            <a:endParaRPr lang="ko-KR" altLang="en-US"/>
          </a:p>
        </p:txBody>
      </p:sp>
      <p:pic>
        <p:nvPicPr>
          <p:cNvPr id="1026" name="Picture 2" descr="Example banner">
            <a:extLst>
              <a:ext uri="{FF2B5EF4-FFF2-40B4-BE49-F238E27FC236}">
                <a16:creationId xmlns:a16="http://schemas.microsoft.com/office/drawing/2014/main" id="{587B0841-2718-63DC-2043-5CCF88F6A46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5305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5220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1FC203-A81D-4E99-AB5A-56D9FD5385E7}"/>
              </a:ext>
            </a:extLst>
          </p:cNvPr>
          <p:cNvSpPr>
            <a:spLocks noGrp="1"/>
          </p:cNvSpPr>
          <p:nvPr>
            <p:ph type="title"/>
          </p:nvPr>
        </p:nvSpPr>
        <p:spPr/>
        <p:txBody>
          <a:bodyPr/>
          <a:lstStyle/>
          <a:p>
            <a:r>
              <a:rPr lang="en-US" altLang="ko-KR" dirty="0"/>
              <a:t>RPC Params</a:t>
            </a:r>
            <a:endParaRPr lang="ko-KR" altLang="en-US" dirty="0"/>
          </a:p>
        </p:txBody>
      </p:sp>
      <p:sp>
        <p:nvSpPr>
          <p:cNvPr id="4" name="날짜 개체 틀 3">
            <a:extLst>
              <a:ext uri="{FF2B5EF4-FFF2-40B4-BE49-F238E27FC236}">
                <a16:creationId xmlns:a16="http://schemas.microsoft.com/office/drawing/2014/main" id="{C1AE42BF-C774-3419-CEC0-33E261CE05BA}"/>
              </a:ext>
            </a:extLst>
          </p:cNvPr>
          <p:cNvSpPr>
            <a:spLocks noGrp="1"/>
          </p:cNvSpPr>
          <p:nvPr>
            <p:ph type="dt" sz="half" idx="10"/>
          </p:nvPr>
        </p:nvSpPr>
        <p:spPr/>
        <p:txBody>
          <a:bodyPr/>
          <a:lstStyle/>
          <a:p>
            <a:fld id="{BD1C7B8D-E721-459B-8FE8-91D29605EF22}" type="datetime1">
              <a:rPr lang="ko-KR" altLang="en-US" smtClean="0"/>
              <a:t>2023-11-21</a:t>
            </a:fld>
            <a:endParaRPr lang="ko-KR" altLang="en-US"/>
          </a:p>
        </p:txBody>
      </p:sp>
      <p:sp>
        <p:nvSpPr>
          <p:cNvPr id="5" name="바닥글 개체 틀 4">
            <a:extLst>
              <a:ext uri="{FF2B5EF4-FFF2-40B4-BE49-F238E27FC236}">
                <a16:creationId xmlns:a16="http://schemas.microsoft.com/office/drawing/2014/main" id="{D03B89A9-EB0E-B87C-B903-C27149EA91D2}"/>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067668CD-AD87-6F3F-3A96-28D18CEB54F2}"/>
              </a:ext>
            </a:extLst>
          </p:cNvPr>
          <p:cNvSpPr>
            <a:spLocks noGrp="1"/>
          </p:cNvSpPr>
          <p:nvPr>
            <p:ph type="sldNum" sz="quarter" idx="12"/>
          </p:nvPr>
        </p:nvSpPr>
        <p:spPr/>
        <p:txBody>
          <a:bodyPr/>
          <a:lstStyle/>
          <a:p>
            <a:fld id="{FABEA76D-AC0B-4A8D-A15D-FF0B16DFADCB}" type="slidenum">
              <a:rPr lang="ko-KR" altLang="en-US" smtClean="0"/>
              <a:t>30</a:t>
            </a:fld>
            <a:endParaRPr lang="ko-KR" altLang="en-US"/>
          </a:p>
        </p:txBody>
      </p:sp>
      <p:sp>
        <p:nvSpPr>
          <p:cNvPr id="7" name="Rectangle 1">
            <a:extLst>
              <a:ext uri="{FF2B5EF4-FFF2-40B4-BE49-F238E27FC236}">
                <a16:creationId xmlns:a16="http://schemas.microsoft.com/office/drawing/2014/main" id="{FCE7B3FC-EF04-B3C6-C08F-144B42D89920}"/>
              </a:ext>
            </a:extLst>
          </p:cNvPr>
          <p:cNvSpPr>
            <a:spLocks noGrp="1" noChangeArrowheads="1"/>
          </p:cNvSpPr>
          <p:nvPr>
            <p:ph idx="1"/>
          </p:nvPr>
        </p:nvSpPr>
        <p:spPr bwMode="auto">
          <a:xfrm>
            <a:off x="559230" y="1690688"/>
            <a:ext cx="10870769"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ko-KR" altLang="ko-KR" sz="2000" b="0" i="0" u="none" strike="noStrike" cap="none" normalizeH="0" baseline="0" dirty="0" err="1">
                <a:ln>
                  <a:noFill/>
                </a:ln>
                <a:solidFill>
                  <a:srgbClr val="1C1E21"/>
                </a:solidFill>
                <a:effectLst/>
                <a:latin typeface="Roboto" panose="02000000000000000000" pitchFamily="2" charset="0"/>
              </a:rPr>
              <a:t>Both</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Arial Unicode MS"/>
                <a:ea typeface="var(--ifm-font-family-monospace)"/>
              </a:rPr>
              <a:t>ServerRpc</a:t>
            </a:r>
            <a:r>
              <a:rPr kumimoji="0" lang="ko-KR" altLang="ko-KR" sz="2000" b="0" i="0" u="none" strike="noStrike" cap="none" normalizeH="0" baseline="0" dirty="0">
                <a:ln>
                  <a:noFill/>
                </a:ln>
                <a:solidFill>
                  <a:srgbClr val="1C1E21"/>
                </a:solidFill>
                <a:effectLst/>
                <a:latin typeface="Roboto" panose="02000000000000000000" pitchFamily="2" charset="0"/>
              </a:rPr>
              <a:t> and </a:t>
            </a:r>
            <a:r>
              <a:rPr kumimoji="0" lang="ko-KR" altLang="ko-KR" sz="2000" b="0" i="0" u="none" strike="noStrike" cap="none" normalizeH="0" baseline="0" dirty="0" err="1">
                <a:ln>
                  <a:noFill/>
                </a:ln>
                <a:solidFill>
                  <a:srgbClr val="1C1E21"/>
                </a:solidFill>
                <a:effectLst/>
                <a:latin typeface="Arial Unicode MS"/>
                <a:ea typeface="var(--ifm-font-family-monospace)"/>
              </a:rPr>
              <a:t>ClientRpc</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methods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can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be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configured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either</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by</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a:ln>
                  <a:noFill/>
                </a:ln>
                <a:solidFill>
                  <a:srgbClr val="1C1E21"/>
                </a:solidFill>
                <a:effectLst/>
                <a:latin typeface="Arial Unicode MS"/>
                <a:ea typeface="var(--ifm-font-family-monospace)"/>
              </a:rPr>
              <a:t>[</a:t>
            </a:r>
            <a:r>
              <a:rPr kumimoji="0" lang="ko-KR" altLang="ko-KR" sz="2000" b="0" i="0" u="none" strike="noStrike" cap="none" normalizeH="0" baseline="0" dirty="0" err="1">
                <a:ln>
                  <a:noFill/>
                </a:ln>
                <a:solidFill>
                  <a:srgbClr val="1C1E21"/>
                </a:solidFill>
                <a:effectLst/>
                <a:latin typeface="Arial Unicode MS"/>
                <a:ea typeface="var(--ifm-font-family-monospace)"/>
              </a:rPr>
              <a:t>ServerRpc</a:t>
            </a:r>
            <a:r>
              <a:rPr kumimoji="0" lang="ko-KR" altLang="ko-KR" sz="2000" b="0" i="0" u="none" strike="noStrike" cap="none" normalizeH="0" baseline="0" dirty="0">
                <a:ln>
                  <a:noFill/>
                </a:ln>
                <a:solidFill>
                  <a:srgbClr val="1C1E21"/>
                </a:solidFill>
                <a:effectLst/>
                <a:latin typeface="Arial Unicode MS"/>
                <a:ea typeface="var(--ifm-font-family-monospace)"/>
              </a:rPr>
              <a:t>]</a:t>
            </a:r>
            <a:r>
              <a:rPr kumimoji="0" lang="ko-KR" altLang="ko-KR" sz="2000" b="0" i="0" u="none" strike="noStrike" cap="none" normalizeH="0" baseline="0" dirty="0">
                <a:ln>
                  <a:noFill/>
                </a:ln>
                <a:solidFill>
                  <a:srgbClr val="1C1E21"/>
                </a:solidFill>
                <a:effectLst/>
                <a:latin typeface="Roboto" panose="02000000000000000000" pitchFamily="2" charset="0"/>
              </a:rPr>
              <a:t> and </a:t>
            </a:r>
            <a:r>
              <a:rPr kumimoji="0" lang="ko-KR" altLang="ko-KR" sz="2000" b="0" i="0" u="none" strike="noStrike" cap="none" normalizeH="0" baseline="0" dirty="0">
                <a:ln>
                  <a:noFill/>
                </a:ln>
                <a:solidFill>
                  <a:srgbClr val="1C1E21"/>
                </a:solidFill>
                <a:effectLst/>
                <a:latin typeface="Arial Unicode MS"/>
                <a:ea typeface="var(--ifm-font-family-monospace)"/>
              </a:rPr>
              <a:t>[</a:t>
            </a:r>
            <a:r>
              <a:rPr kumimoji="0" lang="ko-KR" altLang="ko-KR" sz="2000" b="0" i="0" u="none" strike="noStrike" cap="none" normalizeH="0" baseline="0" dirty="0" err="1">
                <a:ln>
                  <a:noFill/>
                </a:ln>
                <a:solidFill>
                  <a:srgbClr val="1C1E21"/>
                </a:solidFill>
                <a:effectLst/>
                <a:latin typeface="Arial Unicode MS"/>
                <a:ea typeface="var(--ifm-font-family-monospace)"/>
              </a:rPr>
              <a:t>ClientRpc</a:t>
            </a:r>
            <a:r>
              <a:rPr kumimoji="0" lang="ko-KR" altLang="ko-KR" sz="2000" b="0" i="0" u="none" strike="noStrike" cap="none" normalizeH="0" baseline="0" dirty="0">
                <a:ln>
                  <a:noFill/>
                </a:ln>
                <a:solidFill>
                  <a:srgbClr val="1C1E21"/>
                </a:solidFill>
                <a:effectLst/>
                <a:latin typeface="Arial Unicode MS"/>
                <a:ea typeface="var(--ifm-font-family-monospace)"/>
              </a:rPr>
              <a: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attributes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compile-time</a:t>
            </a:r>
            <a:r>
              <a:rPr kumimoji="0" lang="ko-KR" altLang="ko-KR" sz="2000" b="0" i="0" u="none" strike="noStrike" cap="none" normalizeH="0" baseline="0" dirty="0">
                <a:ln>
                  <a:noFill/>
                </a:ln>
                <a:solidFill>
                  <a:srgbClr val="1C1E21"/>
                </a:solidFill>
                <a:effectLst/>
                <a:latin typeface="Roboto" panose="02000000000000000000" pitchFamily="2" charset="0"/>
              </a:rPr>
              <a:t> and </a:t>
            </a:r>
            <a:r>
              <a:rPr kumimoji="0" lang="ko-KR" altLang="ko-KR" sz="2000" b="0" i="0" u="none" strike="noStrike" cap="none" normalizeH="0" baseline="0" dirty="0" err="1">
                <a:ln>
                  <a:noFill/>
                </a:ln>
                <a:solidFill>
                  <a:srgbClr val="1C1E21"/>
                </a:solidFill>
                <a:effectLst/>
                <a:latin typeface="Arial Unicode MS"/>
                <a:ea typeface="var(--ifm-font-family-monospace)"/>
              </a:rPr>
              <a:t>ServerRpcParams</a:t>
            </a:r>
            <a:r>
              <a:rPr kumimoji="0" lang="ko-KR" altLang="ko-KR" sz="2000" b="0" i="0" u="none" strike="noStrike" cap="none" normalizeH="0" baseline="0" dirty="0">
                <a:ln>
                  <a:noFill/>
                </a:ln>
                <a:solidFill>
                  <a:srgbClr val="1C1E21"/>
                </a:solidFill>
                <a:effectLst/>
                <a:latin typeface="Roboto" panose="02000000000000000000" pitchFamily="2" charset="0"/>
              </a:rPr>
              <a:t> and </a:t>
            </a:r>
            <a:r>
              <a:rPr kumimoji="0" lang="ko-KR" altLang="ko-KR" sz="2000" b="0" i="0" u="none" strike="noStrike" cap="none" normalizeH="0" baseline="0" dirty="0" err="1">
                <a:ln>
                  <a:noFill/>
                </a:ln>
                <a:solidFill>
                  <a:srgbClr val="1C1E21"/>
                </a:solidFill>
                <a:effectLst/>
                <a:latin typeface="Arial Unicode MS"/>
                <a:ea typeface="var(--ifm-font-family-monospace)"/>
              </a:rPr>
              <a:t>ClientRpcParams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runtime</a:t>
            </a:r>
            <a:r>
              <a:rPr kumimoji="0" lang="ko-KR" altLang="ko-KR" sz="2000" b="0" i="0" u="none" strike="noStrike" cap="none" normalizeH="0" baseline="0" dirty="0">
                <a:ln>
                  <a:noFill/>
                </a:ln>
                <a:solidFill>
                  <a:srgbClr val="1C1E21"/>
                </a:solidFill>
                <a:effectLst/>
                <a:latin typeface="Roboto" panose="02000000000000000000" pitchFamily="2" charset="0"/>
              </a:rPr>
              <a:t>.</a:t>
            </a:r>
            <a:endParaRPr kumimoji="0" lang="ko-KR" altLang="ko-KR" sz="2000" b="0" i="0" u="none" strike="noStrike" cap="none" normalizeH="0" baseline="0" dirty="0">
              <a:ln>
                <a:noFill/>
              </a:ln>
              <a:solidFill>
                <a:schemeClr val="tx1"/>
              </a:solidFill>
              <a:effectLst/>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ko-KR" altLang="ko-KR" sz="2000" b="0" i="0" u="none" strike="noStrike" cap="none" normalizeH="0" baseline="0" dirty="0" err="1">
                <a:ln>
                  <a:noFill/>
                </a:ln>
                <a:solidFill>
                  <a:srgbClr val="1C1E21"/>
                </a:solidFill>
                <a:effectLst/>
                <a:latin typeface="Roboto" panose="02000000000000000000" pitchFamily="2" charset="0"/>
              </a:rPr>
              <a:t>Developers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can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put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Arial Unicode MS"/>
                <a:ea typeface="var(--ifm-font-family-monospace)"/>
              </a:rPr>
              <a:t>ServerRpcParams</a:t>
            </a:r>
            <a:r>
              <a:rPr kumimoji="0" lang="ko-KR" altLang="ko-KR" sz="2000" b="0" i="0" u="none" strike="noStrike" cap="none" normalizeH="0" baseline="0" dirty="0">
                <a:ln>
                  <a:noFill/>
                </a:ln>
                <a:solidFill>
                  <a:srgbClr val="1C1E21"/>
                </a:solidFill>
                <a:effectLst/>
                <a:latin typeface="Roboto" panose="02000000000000000000" pitchFamily="2" charset="0"/>
              </a:rPr>
              <a:t> and </a:t>
            </a:r>
            <a:r>
              <a:rPr kumimoji="0" lang="ko-KR" altLang="ko-KR" sz="2000" b="0" i="0" u="none" strike="noStrike" cap="none" normalizeH="0" baseline="0" dirty="0" err="1">
                <a:ln>
                  <a:noFill/>
                </a:ln>
                <a:solidFill>
                  <a:srgbClr val="1C1E21"/>
                </a:solidFill>
                <a:effectLst/>
                <a:latin typeface="Arial Unicode MS"/>
                <a:ea typeface="var(--ifm-font-family-monospace)"/>
              </a:rPr>
              <a:t>ClientRpcParams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last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parameter</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optionally</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They</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can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also</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be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used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for</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consolidated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space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for</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Arial Unicode MS"/>
                <a:ea typeface="var(--ifm-font-family-monospace)"/>
              </a:rPr>
              <a:t>XXXRpcReceiveParams</a:t>
            </a:r>
            <a:r>
              <a:rPr kumimoji="0" lang="ko-KR" altLang="ko-KR" sz="2000" b="0" i="0" u="none" strike="noStrike" cap="none" normalizeH="0" baseline="0" dirty="0">
                <a:ln>
                  <a:noFill/>
                </a:ln>
                <a:solidFill>
                  <a:srgbClr val="1C1E21"/>
                </a:solidFill>
                <a:effectLst/>
                <a:latin typeface="Roboto" panose="02000000000000000000" pitchFamily="2" charset="0"/>
              </a:rPr>
              <a:t> and </a:t>
            </a:r>
            <a:r>
              <a:rPr kumimoji="0" lang="ko-KR" altLang="ko-KR" sz="2000" b="0" i="0" u="none" strike="noStrike" cap="none" normalizeH="0" baseline="0" dirty="0" err="1">
                <a:ln>
                  <a:noFill/>
                </a:ln>
                <a:solidFill>
                  <a:srgbClr val="1C1E21"/>
                </a:solidFill>
                <a:effectLst/>
                <a:latin typeface="Arial Unicode MS"/>
                <a:ea typeface="var(--ifm-font-family-monospace)"/>
              </a:rPr>
              <a:t>XXXRpcSendParams</a:t>
            </a:r>
            <a:r>
              <a:rPr kumimoji="0" lang="ko-KR" altLang="ko-KR" sz="2000" b="0" i="0" u="none" strike="noStrike" cap="none" normalizeH="0" baseline="0" dirty="0">
                <a:ln>
                  <a:noFill/>
                </a:ln>
                <a:solidFill>
                  <a:srgbClr val="1C1E21"/>
                </a:solidFill>
                <a:effectLst/>
                <a:latin typeface="Roboto" panose="02000000000000000000" pitchFamily="2" charset="0"/>
              </a:rPr>
              <a:t>.</a:t>
            </a:r>
            <a:endParaRPr kumimoji="0" lang="ko-KR" altLang="ko-KR" sz="2000" b="0" i="0" u="none" strike="noStrike" cap="none" normalizeH="0" baseline="0" dirty="0">
              <a:ln>
                <a:noFill/>
              </a:ln>
              <a:solidFill>
                <a:schemeClr val="tx1"/>
              </a:solidFill>
              <a:effectLst/>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ko-KR" altLang="ko-KR" sz="2000" b="0" i="0" u="none" strike="noStrike" cap="none" normalizeH="0" baseline="0" dirty="0">
                <a:ln>
                  <a:noFill/>
                </a:ln>
                <a:solidFill>
                  <a:srgbClr val="1C1E21"/>
                </a:solidFill>
                <a:effectLst/>
                <a:latin typeface="Roboto" panose="02000000000000000000" pitchFamily="2" charset="0"/>
              </a:rPr>
              <a:t>The </a:t>
            </a:r>
            <a:r>
              <a:rPr kumimoji="0" lang="ko-KR" altLang="ko-KR" sz="2000" b="0" i="0" u="none" strike="noStrike" cap="none" normalizeH="0" baseline="0" dirty="0" err="1">
                <a:ln>
                  <a:noFill/>
                </a:ln>
                <a:solidFill>
                  <a:srgbClr val="1C1E21"/>
                </a:solidFill>
                <a:effectLst/>
                <a:latin typeface="Roboto" panose="02000000000000000000" pitchFamily="2" charset="0"/>
              </a:rPr>
              <a:t>network</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framework</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will</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inject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corresponding</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Arial Unicode MS"/>
                <a:ea typeface="var(--ifm-font-family-monospace)"/>
              </a:rPr>
              <a:t>XXXRpcReceiveParams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to</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what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user</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had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declared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in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code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when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invoked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by</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network</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receive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handling</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framework</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code</a:t>
            </a:r>
            <a:r>
              <a:rPr kumimoji="0" lang="ko-KR" altLang="ko-KR" sz="2000" b="0" i="0" u="none" strike="noStrike" cap="none" normalizeH="0" baseline="0" dirty="0">
                <a:ln>
                  <a:noFill/>
                </a:ln>
                <a:solidFill>
                  <a:srgbClr val="1C1E21"/>
                </a:solidFill>
                <a:effectLst/>
                <a:latin typeface="Roboto" panose="02000000000000000000" pitchFamily="2" charset="0"/>
              </a:rPr>
              <a:t>) and </a:t>
            </a:r>
            <a:r>
              <a:rPr kumimoji="0" lang="ko-KR" altLang="ko-KR" sz="2000" b="0" i="0" u="none" strike="noStrike" cap="none" normalizeH="0" baseline="0" dirty="0" err="1">
                <a:ln>
                  <a:noFill/>
                </a:ln>
                <a:solidFill>
                  <a:srgbClr val="1C1E21"/>
                </a:solidFill>
                <a:effectLst/>
                <a:latin typeface="Roboto" panose="02000000000000000000" pitchFamily="2" charset="0"/>
              </a:rPr>
              <a:t>will</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consume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Arial Unicode MS"/>
                <a:ea typeface="var(--ifm-font-family-monospace)"/>
              </a:rPr>
              <a:t>XXXRpcSendParams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when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invoked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by</a:t>
            </a:r>
            <a:r>
              <a:rPr kumimoji="0" lang="ko-KR" altLang="ko-KR" sz="2000" b="0" i="0" u="none" strike="noStrike" cap="none" normalizeH="0" baseline="0" dirty="0">
                <a:ln>
                  <a:noFill/>
                </a:ln>
                <a:solidFill>
                  <a:srgbClr val="1C1E21"/>
                </a:solidFill>
                <a:effectLst/>
                <a:latin typeface="Roboto" panose="02000000000000000000" pitchFamily="2" charset="0"/>
              </a:rPr>
              <a:t> RPC </a:t>
            </a:r>
            <a:r>
              <a:rPr kumimoji="0" lang="ko-KR" altLang="ko-KR" sz="2000" b="0" i="0" u="none" strike="noStrike" cap="none" normalizeH="0" baseline="0" dirty="0" err="1">
                <a:ln>
                  <a:noFill/>
                </a:ln>
                <a:solidFill>
                  <a:srgbClr val="1C1E21"/>
                </a:solidFill>
                <a:effectLst/>
                <a:latin typeface="Roboto" panose="02000000000000000000" pitchFamily="2" charset="0"/>
              </a:rPr>
              <a:t>send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call</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user</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code</a:t>
            </a:r>
            <a:r>
              <a:rPr kumimoji="0" lang="ko-KR" altLang="ko-KR" sz="2000" b="0" i="0" u="none" strike="noStrike" cap="none" normalizeH="0" baseline="0" dirty="0">
                <a:ln>
                  <a:noFill/>
                </a:ln>
                <a:solidFill>
                  <a:srgbClr val="1C1E21"/>
                </a:solidFill>
                <a:effectLst/>
                <a:latin typeface="Roboto" panose="02000000000000000000" pitchFamily="2" charset="0"/>
              </a:rPr>
              <a:t>).</a:t>
            </a:r>
            <a:endParaRPr kumimoji="0" lang="ko-KR" altLang="ko-K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20582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F86581D-068C-136B-DB82-8525EA2EEAAA}"/>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FF7F16B0-8EDC-C004-9B93-3EDA11CF520A}"/>
              </a:ext>
            </a:extLst>
          </p:cNvPr>
          <p:cNvSpPr>
            <a:spLocks noGrp="1"/>
          </p:cNvSpPr>
          <p:nvPr>
            <p:ph idx="1"/>
          </p:nvPr>
        </p:nvSpPr>
        <p:spPr/>
        <p:txBody>
          <a:bodyPr/>
          <a:lstStyle/>
          <a:p>
            <a:endParaRPr lang="ko-KR" altLang="en-US"/>
          </a:p>
        </p:txBody>
      </p:sp>
      <p:sp>
        <p:nvSpPr>
          <p:cNvPr id="4" name="날짜 개체 틀 3">
            <a:extLst>
              <a:ext uri="{FF2B5EF4-FFF2-40B4-BE49-F238E27FC236}">
                <a16:creationId xmlns:a16="http://schemas.microsoft.com/office/drawing/2014/main" id="{3DC0D099-98E0-0BB3-77F3-4B8A566E9915}"/>
              </a:ext>
            </a:extLst>
          </p:cNvPr>
          <p:cNvSpPr>
            <a:spLocks noGrp="1"/>
          </p:cNvSpPr>
          <p:nvPr>
            <p:ph type="dt" sz="half" idx="10"/>
          </p:nvPr>
        </p:nvSpPr>
        <p:spPr/>
        <p:txBody>
          <a:bodyPr/>
          <a:lstStyle/>
          <a:p>
            <a:fld id="{BD1C7B8D-E721-459B-8FE8-91D29605EF22}" type="datetime1">
              <a:rPr lang="ko-KR" altLang="en-US" smtClean="0"/>
              <a:t>2023-11-21</a:t>
            </a:fld>
            <a:endParaRPr lang="ko-KR" altLang="en-US"/>
          </a:p>
        </p:txBody>
      </p:sp>
      <p:sp>
        <p:nvSpPr>
          <p:cNvPr id="5" name="바닥글 개체 틀 4">
            <a:extLst>
              <a:ext uri="{FF2B5EF4-FFF2-40B4-BE49-F238E27FC236}">
                <a16:creationId xmlns:a16="http://schemas.microsoft.com/office/drawing/2014/main" id="{2D54C6C0-16B7-9AC7-EBC2-18D8896269C9}"/>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B0FC1C5A-852B-F318-2389-DF78482A529F}"/>
              </a:ext>
            </a:extLst>
          </p:cNvPr>
          <p:cNvSpPr>
            <a:spLocks noGrp="1"/>
          </p:cNvSpPr>
          <p:nvPr>
            <p:ph type="sldNum" sz="quarter" idx="12"/>
          </p:nvPr>
        </p:nvSpPr>
        <p:spPr/>
        <p:txBody>
          <a:bodyPr/>
          <a:lstStyle/>
          <a:p>
            <a:fld id="{FABEA76D-AC0B-4A8D-A15D-FF0B16DFADCB}" type="slidenum">
              <a:rPr lang="ko-KR" altLang="en-US" smtClean="0"/>
              <a:t>31</a:t>
            </a:fld>
            <a:endParaRPr lang="ko-KR" altLang="en-US"/>
          </a:p>
        </p:txBody>
      </p:sp>
      <p:pic>
        <p:nvPicPr>
          <p:cNvPr id="8" name="그림 7">
            <a:extLst>
              <a:ext uri="{FF2B5EF4-FFF2-40B4-BE49-F238E27FC236}">
                <a16:creationId xmlns:a16="http://schemas.microsoft.com/office/drawing/2014/main" id="{CDE91AEB-E40B-C352-BC1F-7898EBAA3ACE}"/>
              </a:ext>
            </a:extLst>
          </p:cNvPr>
          <p:cNvPicPr>
            <a:picLocks noChangeAspect="1"/>
          </p:cNvPicPr>
          <p:nvPr/>
        </p:nvPicPr>
        <p:blipFill>
          <a:blip r:embed="rId2"/>
          <a:stretch>
            <a:fillRect/>
          </a:stretch>
        </p:blipFill>
        <p:spPr>
          <a:xfrm>
            <a:off x="0" y="285635"/>
            <a:ext cx="12192000" cy="5139856"/>
          </a:xfrm>
          <a:prstGeom prst="rect">
            <a:avLst/>
          </a:prstGeom>
        </p:spPr>
      </p:pic>
      <p:sp>
        <p:nvSpPr>
          <p:cNvPr id="10" name="TextBox 9">
            <a:extLst>
              <a:ext uri="{FF2B5EF4-FFF2-40B4-BE49-F238E27FC236}">
                <a16:creationId xmlns:a16="http://schemas.microsoft.com/office/drawing/2014/main" id="{17E4B17B-53DE-D0EF-9E67-6DE741F15039}"/>
              </a:ext>
            </a:extLst>
          </p:cNvPr>
          <p:cNvSpPr txBox="1"/>
          <p:nvPr/>
        </p:nvSpPr>
        <p:spPr>
          <a:xfrm>
            <a:off x="72117" y="5339071"/>
            <a:ext cx="7728662" cy="307777"/>
          </a:xfrm>
          <a:prstGeom prst="rect">
            <a:avLst/>
          </a:prstGeom>
          <a:noFill/>
        </p:spPr>
        <p:txBody>
          <a:bodyPr wrap="square">
            <a:spAutoFit/>
          </a:bodyPr>
          <a:lstStyle/>
          <a:p>
            <a:r>
              <a:rPr lang="ko-KR" altLang="en-US" sz="1400" dirty="0"/>
              <a:t>https://docs-multiplayer.unity3d.com/netcode/current/api/Unity.Netcode.ServerRpcParams</a:t>
            </a:r>
          </a:p>
        </p:txBody>
      </p:sp>
    </p:spTree>
    <p:extLst>
      <p:ext uri="{BB962C8B-B14F-4D97-AF65-F5344CB8AC3E}">
        <p14:creationId xmlns:p14="http://schemas.microsoft.com/office/powerpoint/2010/main" val="40571575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C50BE7A-C7EF-2E0B-36F7-77C32755B270}"/>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7A2D243-50A9-5474-2796-C1CAE541195E}"/>
              </a:ext>
            </a:extLst>
          </p:cNvPr>
          <p:cNvSpPr>
            <a:spLocks noGrp="1"/>
          </p:cNvSpPr>
          <p:nvPr>
            <p:ph idx="1"/>
          </p:nvPr>
        </p:nvSpPr>
        <p:spPr/>
        <p:txBody>
          <a:bodyPr/>
          <a:lstStyle/>
          <a:p>
            <a:endParaRPr lang="ko-KR" altLang="en-US"/>
          </a:p>
        </p:txBody>
      </p:sp>
      <p:sp>
        <p:nvSpPr>
          <p:cNvPr id="4" name="날짜 개체 틀 3">
            <a:extLst>
              <a:ext uri="{FF2B5EF4-FFF2-40B4-BE49-F238E27FC236}">
                <a16:creationId xmlns:a16="http://schemas.microsoft.com/office/drawing/2014/main" id="{C2EC0A8B-B82A-8067-ECF9-B88CCCE73E68}"/>
              </a:ext>
            </a:extLst>
          </p:cNvPr>
          <p:cNvSpPr>
            <a:spLocks noGrp="1"/>
          </p:cNvSpPr>
          <p:nvPr>
            <p:ph type="dt" sz="half" idx="10"/>
          </p:nvPr>
        </p:nvSpPr>
        <p:spPr/>
        <p:txBody>
          <a:bodyPr/>
          <a:lstStyle/>
          <a:p>
            <a:fld id="{BD1C7B8D-E721-459B-8FE8-91D29605EF22}" type="datetime1">
              <a:rPr lang="ko-KR" altLang="en-US" smtClean="0"/>
              <a:t>2023-11-21</a:t>
            </a:fld>
            <a:endParaRPr lang="ko-KR" altLang="en-US"/>
          </a:p>
        </p:txBody>
      </p:sp>
      <p:sp>
        <p:nvSpPr>
          <p:cNvPr id="5" name="바닥글 개체 틀 4">
            <a:extLst>
              <a:ext uri="{FF2B5EF4-FFF2-40B4-BE49-F238E27FC236}">
                <a16:creationId xmlns:a16="http://schemas.microsoft.com/office/drawing/2014/main" id="{71F419C8-F79E-F1FF-581C-E72B0B2B43A3}"/>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3A7EC07E-FD7F-55E5-E54A-D240EE577B5F}"/>
              </a:ext>
            </a:extLst>
          </p:cNvPr>
          <p:cNvSpPr>
            <a:spLocks noGrp="1"/>
          </p:cNvSpPr>
          <p:nvPr>
            <p:ph type="sldNum" sz="quarter" idx="12"/>
          </p:nvPr>
        </p:nvSpPr>
        <p:spPr/>
        <p:txBody>
          <a:bodyPr/>
          <a:lstStyle/>
          <a:p>
            <a:fld id="{FABEA76D-AC0B-4A8D-A15D-FF0B16DFADCB}" type="slidenum">
              <a:rPr lang="ko-KR" altLang="en-US" smtClean="0"/>
              <a:t>32</a:t>
            </a:fld>
            <a:endParaRPr lang="ko-KR" altLang="en-US"/>
          </a:p>
        </p:txBody>
      </p:sp>
      <p:pic>
        <p:nvPicPr>
          <p:cNvPr id="8" name="그림 7">
            <a:extLst>
              <a:ext uri="{FF2B5EF4-FFF2-40B4-BE49-F238E27FC236}">
                <a16:creationId xmlns:a16="http://schemas.microsoft.com/office/drawing/2014/main" id="{B2858C34-6B06-C650-33BE-DEE313D8C363}"/>
              </a:ext>
            </a:extLst>
          </p:cNvPr>
          <p:cNvPicPr>
            <a:picLocks noChangeAspect="1"/>
          </p:cNvPicPr>
          <p:nvPr/>
        </p:nvPicPr>
        <p:blipFill>
          <a:blip r:embed="rId2"/>
          <a:stretch>
            <a:fillRect/>
          </a:stretch>
        </p:blipFill>
        <p:spPr>
          <a:xfrm>
            <a:off x="0" y="447775"/>
            <a:ext cx="12192000" cy="5125539"/>
          </a:xfrm>
          <a:prstGeom prst="rect">
            <a:avLst/>
          </a:prstGeom>
        </p:spPr>
      </p:pic>
      <p:sp>
        <p:nvSpPr>
          <p:cNvPr id="10" name="TextBox 9">
            <a:extLst>
              <a:ext uri="{FF2B5EF4-FFF2-40B4-BE49-F238E27FC236}">
                <a16:creationId xmlns:a16="http://schemas.microsoft.com/office/drawing/2014/main" id="{B7D71599-4842-E8F0-E6A6-8ADFDC52806D}"/>
              </a:ext>
            </a:extLst>
          </p:cNvPr>
          <p:cNvSpPr txBox="1"/>
          <p:nvPr/>
        </p:nvSpPr>
        <p:spPr>
          <a:xfrm>
            <a:off x="64517" y="5567361"/>
            <a:ext cx="7654279" cy="307777"/>
          </a:xfrm>
          <a:prstGeom prst="rect">
            <a:avLst/>
          </a:prstGeom>
          <a:noFill/>
        </p:spPr>
        <p:txBody>
          <a:bodyPr wrap="square">
            <a:spAutoFit/>
          </a:bodyPr>
          <a:lstStyle/>
          <a:p>
            <a:r>
              <a:rPr lang="ko-KR" altLang="en-US" sz="1400" dirty="0"/>
              <a:t>https://docs-multiplayer.unity3d.com/netcode/current/api/Unity.Netcode.ClientRpcParams</a:t>
            </a:r>
          </a:p>
        </p:txBody>
      </p:sp>
    </p:spTree>
    <p:extLst>
      <p:ext uri="{BB962C8B-B14F-4D97-AF65-F5344CB8AC3E}">
        <p14:creationId xmlns:p14="http://schemas.microsoft.com/office/powerpoint/2010/main" val="3468496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F82ECC6-0D5C-7ED3-E21F-363848310189}"/>
              </a:ext>
            </a:extLst>
          </p:cNvPr>
          <p:cNvSpPr>
            <a:spLocks noGrp="1"/>
          </p:cNvSpPr>
          <p:nvPr>
            <p:ph type="title"/>
          </p:nvPr>
        </p:nvSpPr>
        <p:spPr/>
        <p:txBody>
          <a:bodyPr/>
          <a:lstStyle/>
          <a:p>
            <a:r>
              <a:rPr lang="en-US" altLang="ko-KR" dirty="0"/>
              <a:t>RPC vs </a:t>
            </a:r>
            <a:r>
              <a:rPr lang="en-US" altLang="ko-KR" dirty="0" err="1"/>
              <a:t>NetwrokVariable</a:t>
            </a:r>
            <a:endParaRPr lang="ko-KR" altLang="en-US" dirty="0"/>
          </a:p>
        </p:txBody>
      </p:sp>
      <p:sp>
        <p:nvSpPr>
          <p:cNvPr id="4" name="날짜 개체 틀 3">
            <a:extLst>
              <a:ext uri="{FF2B5EF4-FFF2-40B4-BE49-F238E27FC236}">
                <a16:creationId xmlns:a16="http://schemas.microsoft.com/office/drawing/2014/main" id="{450D06CA-4A9A-4897-E090-73ADFF9FE057}"/>
              </a:ext>
            </a:extLst>
          </p:cNvPr>
          <p:cNvSpPr>
            <a:spLocks noGrp="1"/>
          </p:cNvSpPr>
          <p:nvPr>
            <p:ph type="dt" sz="half" idx="10"/>
          </p:nvPr>
        </p:nvSpPr>
        <p:spPr/>
        <p:txBody>
          <a:bodyPr/>
          <a:lstStyle/>
          <a:p>
            <a:fld id="{BD1C7B8D-E721-459B-8FE8-91D29605EF22}" type="datetime1">
              <a:rPr lang="ko-KR" altLang="en-US" smtClean="0"/>
              <a:t>2023-11-21</a:t>
            </a:fld>
            <a:endParaRPr lang="ko-KR" altLang="en-US"/>
          </a:p>
        </p:txBody>
      </p:sp>
      <p:sp>
        <p:nvSpPr>
          <p:cNvPr id="5" name="바닥글 개체 틀 4">
            <a:extLst>
              <a:ext uri="{FF2B5EF4-FFF2-40B4-BE49-F238E27FC236}">
                <a16:creationId xmlns:a16="http://schemas.microsoft.com/office/drawing/2014/main" id="{FA5A2AE8-018C-AE4E-B471-916918940312}"/>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DA649798-9FB8-45CA-BE1C-2B95C1C25DAE}"/>
              </a:ext>
            </a:extLst>
          </p:cNvPr>
          <p:cNvSpPr>
            <a:spLocks noGrp="1"/>
          </p:cNvSpPr>
          <p:nvPr>
            <p:ph type="sldNum" sz="quarter" idx="12"/>
          </p:nvPr>
        </p:nvSpPr>
        <p:spPr/>
        <p:txBody>
          <a:bodyPr/>
          <a:lstStyle/>
          <a:p>
            <a:fld id="{FABEA76D-AC0B-4A8D-A15D-FF0B16DFADCB}" type="slidenum">
              <a:rPr lang="ko-KR" altLang="en-US" smtClean="0"/>
              <a:t>33</a:t>
            </a:fld>
            <a:endParaRPr lang="ko-KR" altLang="en-US"/>
          </a:p>
        </p:txBody>
      </p:sp>
      <p:sp>
        <p:nvSpPr>
          <p:cNvPr id="7" name="Rectangle 1">
            <a:extLst>
              <a:ext uri="{FF2B5EF4-FFF2-40B4-BE49-F238E27FC236}">
                <a16:creationId xmlns:a16="http://schemas.microsoft.com/office/drawing/2014/main" id="{3690A966-4173-C893-978D-3284E83E46E7}"/>
              </a:ext>
            </a:extLst>
          </p:cNvPr>
          <p:cNvSpPr>
            <a:spLocks noChangeArrowheads="1"/>
          </p:cNvSpPr>
          <p:nvPr/>
        </p:nvSpPr>
        <p:spPr bwMode="auto">
          <a:xfrm>
            <a:off x="409904" y="1451474"/>
            <a:ext cx="11193517"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ko-KR" altLang="ko-KR" sz="2000" b="0" i="0" u="none" strike="noStrike" cap="none" normalizeH="0" baseline="0" dirty="0" err="1">
                <a:ln>
                  <a:noFill/>
                </a:ln>
                <a:solidFill>
                  <a:srgbClr val="1C1E21"/>
                </a:solidFill>
                <a:effectLst/>
                <a:latin typeface="Roboto" panose="02000000000000000000" pitchFamily="2" charset="0"/>
              </a:rPr>
              <a:t>Choosing</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wrong</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data</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syncing</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mecanism</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can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create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bugs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generate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too</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much</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bandwidth</a:t>
            </a:r>
            <a:r>
              <a:rPr kumimoji="0" lang="ko-KR" altLang="ko-KR" sz="2000" b="0" i="0" u="none" strike="noStrike" cap="none" normalizeH="0" baseline="0" dirty="0">
                <a:ln>
                  <a:noFill/>
                </a:ln>
                <a:solidFill>
                  <a:srgbClr val="1C1E21"/>
                </a:solidFill>
                <a:effectLst/>
                <a:latin typeface="Roboto" panose="02000000000000000000" pitchFamily="2" charset="0"/>
              </a:rPr>
              <a:t> and </a:t>
            </a:r>
            <a:r>
              <a:rPr kumimoji="0" lang="ko-KR" altLang="ko-KR" sz="2000" b="0" i="0" u="none" strike="noStrike" cap="none" normalizeH="0" baseline="0" dirty="0" err="1">
                <a:ln>
                  <a:noFill/>
                </a:ln>
                <a:solidFill>
                  <a:srgbClr val="1C1E21"/>
                </a:solidFill>
                <a:effectLst/>
                <a:latin typeface="Roboto" panose="02000000000000000000" pitchFamily="2" charset="0"/>
              </a:rPr>
              <a:t>add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too</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much</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complexity</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to</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your</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code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Netcode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for</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GameObjects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Netcode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has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two</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main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ways</a:t>
            </a:r>
            <a:r>
              <a:rPr kumimoji="0" lang="ko-KR" altLang="ko-KR" sz="2000" b="0" i="0" u="none" strike="noStrike" cap="none" normalizeH="0" baseline="0" dirty="0">
                <a:ln>
                  <a:noFill/>
                </a:ln>
                <a:solidFill>
                  <a:srgbClr val="1C1E21"/>
                </a:solidFill>
                <a:effectLst/>
                <a:latin typeface="Roboto" panose="02000000000000000000" pitchFamily="2" charset="0"/>
              </a:rPr>
              <a:t> of </a:t>
            </a:r>
            <a:r>
              <a:rPr kumimoji="0" lang="ko-KR" altLang="ko-KR" sz="2000" b="0" i="0" u="none" strike="noStrike" cap="none" normalizeH="0" baseline="0" dirty="0" err="1">
                <a:ln>
                  <a:noFill/>
                </a:ln>
                <a:solidFill>
                  <a:srgbClr val="1C1E21"/>
                </a:solidFill>
                <a:effectLst/>
                <a:latin typeface="Roboto" panose="02000000000000000000" pitchFamily="2" charset="0"/>
              </a:rPr>
              <a:t>syncing</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information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between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players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a:ln>
                  <a:noFill/>
                </a:ln>
                <a:solidFill>
                  <a:srgbClr val="1C1E21"/>
                </a:solidFill>
                <a:effectLst/>
                <a:latin typeface="Arial Unicode MS"/>
                <a:ea typeface="var(--ifm-font-family-monospace)"/>
              </a:rPr>
              <a:t>RPC</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chemeClr val="tx1"/>
                </a:solidFill>
                <a:effectLst/>
                <a:latin typeface="Roboto" panose="02000000000000000000" pitchFamily="2" charset="0"/>
                <a:hlinkClick r:id="rId2"/>
              </a:rPr>
              <a:t>Remote</a:t>
            </a:r>
            <a:r>
              <a:rPr kumimoji="0" lang="ko-KR" altLang="ko-KR" sz="2000" b="0" i="0" u="none" strike="noStrike" cap="none" normalizeH="0" baseline="0" dirty="0">
                <a:ln>
                  <a:noFill/>
                </a:ln>
                <a:solidFill>
                  <a:schemeClr val="tx1"/>
                </a:solidFill>
                <a:effectLst/>
                <a:latin typeface="Roboto" panose="02000000000000000000" pitchFamily="2" charset="0"/>
                <a:hlinkClick r:id="rId2"/>
              </a:rPr>
              <a:t> </a:t>
            </a:r>
            <a:r>
              <a:rPr kumimoji="0" lang="ko-KR" altLang="ko-KR" sz="2000" b="0" i="0" u="none" strike="noStrike" cap="none" normalizeH="0" baseline="0" dirty="0" err="1">
                <a:ln>
                  <a:noFill/>
                </a:ln>
                <a:solidFill>
                  <a:schemeClr val="tx1"/>
                </a:solidFill>
                <a:effectLst/>
                <a:latin typeface="Roboto" panose="02000000000000000000" pitchFamily="2" charset="0"/>
                <a:hlinkClick r:id="rId2"/>
              </a:rPr>
              <a:t>Procedure</a:t>
            </a:r>
            <a:r>
              <a:rPr kumimoji="0" lang="ko-KR" altLang="ko-KR" sz="2000" b="0" i="0" u="none" strike="noStrike" cap="none" normalizeH="0" baseline="0" dirty="0">
                <a:ln>
                  <a:noFill/>
                </a:ln>
                <a:solidFill>
                  <a:schemeClr val="tx1"/>
                </a:solidFill>
                <a:effectLst/>
                <a:latin typeface="Roboto" panose="02000000000000000000" pitchFamily="2" charset="0"/>
                <a:hlinkClick r:id="rId2"/>
              </a:rPr>
              <a:t> </a:t>
            </a:r>
            <a:r>
              <a:rPr kumimoji="0" lang="ko-KR" altLang="ko-KR" sz="2000" b="0" i="0" u="none" strike="noStrike" cap="none" normalizeH="0" baseline="0" dirty="0" err="1">
                <a:ln>
                  <a:noFill/>
                </a:ln>
                <a:solidFill>
                  <a:schemeClr val="tx1"/>
                </a:solidFill>
                <a:effectLst/>
                <a:latin typeface="Roboto" panose="02000000000000000000" pitchFamily="2" charset="0"/>
                <a:hlinkClick r:id="rId2"/>
              </a:rPr>
              <a:t>Call</a:t>
            </a:r>
            <a:r>
              <a:rPr kumimoji="0" lang="ko-KR" altLang="ko-KR" sz="2000" b="0" i="0" u="none" strike="noStrike" cap="none" normalizeH="0" baseline="0" dirty="0">
                <a:ln>
                  <a:noFill/>
                </a:ln>
                <a:solidFill>
                  <a:srgbClr val="1C1E21"/>
                </a:solidFill>
                <a:effectLst/>
                <a:latin typeface="Roboto" panose="02000000000000000000" pitchFamily="2" charset="0"/>
              </a:rPr>
              <a:t>) and </a:t>
            </a:r>
            <a:r>
              <a:rPr kumimoji="0" lang="ko-KR" altLang="ko-KR" sz="2000" b="0" i="0" u="none" strike="noStrike" cap="none" normalizeH="0" baseline="0" dirty="0" err="1">
                <a:ln>
                  <a:noFill/>
                </a:ln>
                <a:solidFill>
                  <a:srgbClr val="1C1E21"/>
                </a:solidFill>
                <a:effectLst/>
                <a:latin typeface="Roboto" panose="02000000000000000000" pitchFamily="2" charset="0"/>
              </a:rPr>
              <a:t>replicated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state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a:ln>
                  <a:noFill/>
                </a:ln>
                <a:solidFill>
                  <a:schemeClr val="tx1"/>
                </a:solidFill>
                <a:effectLst/>
                <a:latin typeface="Roboto" panose="02000000000000000000" pitchFamily="2" charset="0"/>
                <a:hlinkClick r:id="rId3"/>
              </a:rPr>
              <a:t>(</a:t>
            </a:r>
            <a:r>
              <a:rPr kumimoji="0" lang="ko-KR" altLang="ko-KR" sz="2000" b="0" i="0" u="none" strike="noStrike" cap="none" normalizeH="0" baseline="0" dirty="0" err="1">
                <a:ln>
                  <a:noFill/>
                </a:ln>
                <a:solidFill>
                  <a:schemeClr val="tx1"/>
                </a:solidFill>
                <a:effectLst/>
                <a:latin typeface="Roboto" panose="02000000000000000000" pitchFamily="2" charset="0"/>
                <a:hlinkClick r:id="rId3"/>
              </a:rPr>
              <a:t>NetworkVariable</a:t>
            </a:r>
            <a:r>
              <a:rPr kumimoji="0" lang="ko-KR" altLang="ko-KR" sz="2000" b="0" i="0" u="none" strike="noStrike" cap="none" normalizeH="0" baseline="0" dirty="0">
                <a:ln>
                  <a:noFill/>
                </a:ln>
                <a:solidFill>
                  <a:schemeClr val="tx1"/>
                </a:solidFill>
                <a:effectLst/>
                <a:latin typeface="Roboto" panose="02000000000000000000" pitchFamily="2" charset="0"/>
                <a:hlinkClick r:id="rId3"/>
              </a:rPr>
              <a: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They</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both</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send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messages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over</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network</a:t>
            </a:r>
            <a:r>
              <a:rPr kumimoji="0" lang="ko-KR" altLang="ko-KR" sz="2000" b="0" i="0" u="none" strike="noStrike" cap="none" normalizeH="0" baseline="0" dirty="0">
                <a:ln>
                  <a:noFill/>
                </a:ln>
                <a:solidFill>
                  <a:srgbClr val="1C1E21"/>
                </a:solidFill>
                <a:effectLst/>
                <a:latin typeface="Roboto" panose="02000000000000000000" pitchFamily="2" charset="0"/>
              </a:rPr>
              <a:t>. The </a:t>
            </a:r>
            <a:r>
              <a:rPr kumimoji="0" lang="ko-KR" altLang="ko-KR" sz="2000" b="0" i="0" u="none" strike="noStrike" cap="none" normalizeH="0" baseline="0" dirty="0" err="1">
                <a:ln>
                  <a:noFill/>
                </a:ln>
                <a:solidFill>
                  <a:srgbClr val="1C1E21"/>
                </a:solidFill>
                <a:effectLst/>
                <a:latin typeface="Roboto" panose="02000000000000000000" pitchFamily="2" charset="0"/>
              </a:rPr>
              <a:t>logic</a:t>
            </a:r>
            <a:r>
              <a:rPr kumimoji="0" lang="ko-KR" altLang="ko-KR" sz="2000" b="0" i="0" u="none" strike="noStrike" cap="none" normalizeH="0" baseline="0" dirty="0">
                <a:ln>
                  <a:noFill/>
                </a:ln>
                <a:solidFill>
                  <a:srgbClr val="1C1E21"/>
                </a:solidFill>
                <a:effectLst/>
                <a:latin typeface="Roboto" panose="02000000000000000000" pitchFamily="2" charset="0"/>
              </a:rPr>
              <a:t> and </a:t>
            </a:r>
            <a:r>
              <a:rPr kumimoji="0" lang="ko-KR" altLang="ko-KR" sz="2000" b="0" i="0" u="none" strike="noStrike" cap="none" normalizeH="0" baseline="0" dirty="0" err="1">
                <a:ln>
                  <a:noFill/>
                </a:ln>
                <a:solidFill>
                  <a:srgbClr val="1C1E21"/>
                </a:solidFill>
                <a:effectLst/>
                <a:latin typeface="Roboto" panose="02000000000000000000" pitchFamily="2" charset="0"/>
              </a:rPr>
              <a:t>your</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design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around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how</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they</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send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messages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is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what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will</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make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you</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choose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one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over</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other</a:t>
            </a:r>
            <a:r>
              <a:rPr kumimoji="0" lang="ko-KR" altLang="ko-KR" sz="2000" b="0" i="0" u="none" strike="noStrike" cap="none" normalizeH="0" baseline="0" dirty="0">
                <a:ln>
                  <a:noFill/>
                </a:ln>
                <a:solidFill>
                  <a:srgbClr val="1C1E21"/>
                </a:solidFill>
                <a:effectLst/>
                <a:latin typeface="Roboto" panose="02000000000000000000" pitchFamily="2" charset="0"/>
              </a:rPr>
              <a:t>.</a:t>
            </a:r>
            <a:r>
              <a:rPr kumimoji="0" lang="ko-KR" altLang="ko-KR" sz="2000" b="0" i="0" u="none" strike="noStrike" cap="none" normalizeH="0" baseline="0" dirty="0">
                <a:ln>
                  <a:noFill/>
                </a:ln>
                <a:solidFill>
                  <a:schemeClr val="tx1"/>
                </a:solidFill>
                <a:effectLst/>
              </a:rPr>
              <a:t> </a:t>
            </a:r>
            <a:endParaRPr kumimoji="0" lang="ko-KR" altLang="ko-KR" sz="2000" b="0" i="0" u="none" strike="noStrike" cap="none" normalizeH="0" baseline="0" dirty="0">
              <a:ln>
                <a:noFill/>
              </a:ln>
              <a:solidFill>
                <a:schemeClr val="tx1"/>
              </a:solidFill>
              <a:effectLst/>
              <a:latin typeface="Arial" panose="020B0604020202020204" pitchFamily="34" charset="0"/>
            </a:endParaRPr>
          </a:p>
        </p:txBody>
      </p:sp>
      <p:pic>
        <p:nvPicPr>
          <p:cNvPr id="9" name="그림 8">
            <a:extLst>
              <a:ext uri="{FF2B5EF4-FFF2-40B4-BE49-F238E27FC236}">
                <a16:creationId xmlns:a16="http://schemas.microsoft.com/office/drawing/2014/main" id="{AF15AC77-5938-77E1-3C0E-5166C3627D9F}"/>
              </a:ext>
            </a:extLst>
          </p:cNvPr>
          <p:cNvPicPr>
            <a:picLocks noChangeAspect="1"/>
          </p:cNvPicPr>
          <p:nvPr/>
        </p:nvPicPr>
        <p:blipFill>
          <a:blip r:embed="rId4"/>
          <a:stretch>
            <a:fillRect/>
          </a:stretch>
        </p:blipFill>
        <p:spPr>
          <a:xfrm>
            <a:off x="0" y="3332508"/>
            <a:ext cx="12192000" cy="1832598"/>
          </a:xfrm>
          <a:prstGeom prst="rect">
            <a:avLst/>
          </a:prstGeom>
        </p:spPr>
      </p:pic>
      <p:sp>
        <p:nvSpPr>
          <p:cNvPr id="11" name="TextBox 10">
            <a:extLst>
              <a:ext uri="{FF2B5EF4-FFF2-40B4-BE49-F238E27FC236}">
                <a16:creationId xmlns:a16="http://schemas.microsoft.com/office/drawing/2014/main" id="{42336937-375D-25E5-7BC2-9AEF3FB4EBAB}"/>
              </a:ext>
            </a:extLst>
          </p:cNvPr>
          <p:cNvSpPr txBox="1"/>
          <p:nvPr/>
        </p:nvSpPr>
        <p:spPr>
          <a:xfrm>
            <a:off x="255401" y="5300395"/>
            <a:ext cx="11502521" cy="369332"/>
          </a:xfrm>
          <a:prstGeom prst="rect">
            <a:avLst/>
          </a:prstGeom>
          <a:solidFill>
            <a:schemeClr val="accent2"/>
          </a:solidFill>
        </p:spPr>
        <p:txBody>
          <a:bodyPr wrap="square">
            <a:spAutoFit/>
          </a:bodyPr>
          <a:lstStyle/>
          <a:p>
            <a:r>
              <a:rPr lang="en-US" altLang="ko-KR" b="0" i="0" dirty="0">
                <a:solidFill>
                  <a:srgbClr val="1C1E21"/>
                </a:solidFill>
                <a:effectLst/>
                <a:latin typeface="Roboto" panose="02000000000000000000" pitchFamily="2" charset="0"/>
              </a:rPr>
              <a:t>A quick way to choose which to use is to ask yourself: "Should a player joining mid-game get that information?"</a:t>
            </a:r>
            <a:endParaRPr lang="ko-KR" altLang="en-US" dirty="0"/>
          </a:p>
        </p:txBody>
      </p:sp>
    </p:spTree>
    <p:extLst>
      <p:ext uri="{BB962C8B-B14F-4D97-AF65-F5344CB8AC3E}">
        <p14:creationId xmlns:p14="http://schemas.microsoft.com/office/powerpoint/2010/main" val="31864417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808F331-405C-85DA-5CD8-2A089D47162A}"/>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B244381B-5490-F5E7-756B-376BF264955F}"/>
              </a:ext>
            </a:extLst>
          </p:cNvPr>
          <p:cNvSpPr>
            <a:spLocks noGrp="1"/>
          </p:cNvSpPr>
          <p:nvPr>
            <p:ph idx="1"/>
          </p:nvPr>
        </p:nvSpPr>
        <p:spPr>
          <a:xfrm>
            <a:off x="718382" y="5129255"/>
            <a:ext cx="10433094" cy="927013"/>
          </a:xfrm>
        </p:spPr>
        <p:txBody>
          <a:bodyPr/>
          <a:lstStyle/>
          <a:p>
            <a:pPr marL="0" indent="0">
              <a:buNone/>
            </a:pPr>
            <a:r>
              <a:rPr lang="en-US" altLang="ko-KR" b="0" i="0" dirty="0">
                <a:solidFill>
                  <a:srgbClr val="1C1E21"/>
                </a:solidFill>
                <a:effectLst/>
                <a:latin typeface="Roboto" panose="02000000000000000000" pitchFamily="2" charset="0"/>
              </a:rPr>
              <a:t>Network Variables allow to seamlessly catch up late joining clients by sending the current state as soon as the tick happens.</a:t>
            </a:r>
            <a:endParaRPr lang="ko-KR" altLang="en-US" dirty="0"/>
          </a:p>
        </p:txBody>
      </p:sp>
      <p:sp>
        <p:nvSpPr>
          <p:cNvPr id="4" name="날짜 개체 틀 3">
            <a:extLst>
              <a:ext uri="{FF2B5EF4-FFF2-40B4-BE49-F238E27FC236}">
                <a16:creationId xmlns:a16="http://schemas.microsoft.com/office/drawing/2014/main" id="{FEAF015E-78A2-65D1-E8A5-A8C0AD1ED48D}"/>
              </a:ext>
            </a:extLst>
          </p:cNvPr>
          <p:cNvSpPr>
            <a:spLocks noGrp="1"/>
          </p:cNvSpPr>
          <p:nvPr>
            <p:ph type="dt" sz="half" idx="10"/>
          </p:nvPr>
        </p:nvSpPr>
        <p:spPr/>
        <p:txBody>
          <a:bodyPr/>
          <a:lstStyle/>
          <a:p>
            <a:fld id="{BD1C7B8D-E721-459B-8FE8-91D29605EF22}" type="datetime1">
              <a:rPr lang="ko-KR" altLang="en-US" smtClean="0"/>
              <a:t>2023-11-21</a:t>
            </a:fld>
            <a:endParaRPr lang="ko-KR" altLang="en-US"/>
          </a:p>
        </p:txBody>
      </p:sp>
      <p:sp>
        <p:nvSpPr>
          <p:cNvPr id="5" name="바닥글 개체 틀 4">
            <a:extLst>
              <a:ext uri="{FF2B5EF4-FFF2-40B4-BE49-F238E27FC236}">
                <a16:creationId xmlns:a16="http://schemas.microsoft.com/office/drawing/2014/main" id="{3AA0BFBC-72C1-3723-973E-FBA1FC58FA75}"/>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EFCCE32F-B595-C427-2E74-5F91F0EDFCC9}"/>
              </a:ext>
            </a:extLst>
          </p:cNvPr>
          <p:cNvSpPr>
            <a:spLocks noGrp="1"/>
          </p:cNvSpPr>
          <p:nvPr>
            <p:ph type="sldNum" sz="quarter" idx="12"/>
          </p:nvPr>
        </p:nvSpPr>
        <p:spPr/>
        <p:txBody>
          <a:bodyPr/>
          <a:lstStyle/>
          <a:p>
            <a:fld id="{FABEA76D-AC0B-4A8D-A15D-FF0B16DFADCB}" type="slidenum">
              <a:rPr lang="ko-KR" altLang="en-US" smtClean="0"/>
              <a:t>34</a:t>
            </a:fld>
            <a:endParaRPr lang="ko-KR" altLang="en-US"/>
          </a:p>
        </p:txBody>
      </p:sp>
      <p:pic>
        <p:nvPicPr>
          <p:cNvPr id="25602" name="Picture 2" descr="Example banner">
            <a:extLst>
              <a:ext uri="{FF2B5EF4-FFF2-40B4-BE49-F238E27FC236}">
                <a16:creationId xmlns:a16="http://schemas.microsoft.com/office/drawing/2014/main" id="{9BC7666C-D2E1-7533-27B5-F6C435A7E7D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265238"/>
            <a:ext cx="12192000" cy="3597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1851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385210-FF69-6481-9666-7CFCC101492D}"/>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FA875B8C-52A2-ECBE-C082-9B194ED6CDFE}"/>
              </a:ext>
            </a:extLst>
          </p:cNvPr>
          <p:cNvSpPr>
            <a:spLocks noGrp="1"/>
          </p:cNvSpPr>
          <p:nvPr>
            <p:ph idx="1"/>
          </p:nvPr>
        </p:nvSpPr>
        <p:spPr>
          <a:xfrm>
            <a:off x="838200" y="5191931"/>
            <a:ext cx="10515600" cy="985031"/>
          </a:xfrm>
        </p:spPr>
        <p:txBody>
          <a:bodyPr/>
          <a:lstStyle/>
          <a:p>
            <a:pPr marL="0" indent="0">
              <a:buNone/>
            </a:pPr>
            <a:r>
              <a:rPr lang="en-US" altLang="ko-KR" b="0" i="0" dirty="0">
                <a:solidFill>
                  <a:srgbClr val="1C1E21"/>
                </a:solidFill>
                <a:effectLst/>
                <a:latin typeface="Roboto" panose="02000000000000000000" pitchFamily="2" charset="0"/>
              </a:rPr>
              <a:t>Sending state with RPCs will not be transmitted to late joining clients.</a:t>
            </a:r>
            <a:endParaRPr lang="ko-KR" altLang="en-US" dirty="0"/>
          </a:p>
        </p:txBody>
      </p:sp>
      <p:sp>
        <p:nvSpPr>
          <p:cNvPr id="4" name="날짜 개체 틀 3">
            <a:extLst>
              <a:ext uri="{FF2B5EF4-FFF2-40B4-BE49-F238E27FC236}">
                <a16:creationId xmlns:a16="http://schemas.microsoft.com/office/drawing/2014/main" id="{E57E9381-0A1A-483E-8A11-1128B3A03BE2}"/>
              </a:ext>
            </a:extLst>
          </p:cNvPr>
          <p:cNvSpPr>
            <a:spLocks noGrp="1"/>
          </p:cNvSpPr>
          <p:nvPr>
            <p:ph type="dt" sz="half" idx="10"/>
          </p:nvPr>
        </p:nvSpPr>
        <p:spPr/>
        <p:txBody>
          <a:bodyPr/>
          <a:lstStyle/>
          <a:p>
            <a:fld id="{BD1C7B8D-E721-459B-8FE8-91D29605EF22}" type="datetime1">
              <a:rPr lang="ko-KR" altLang="en-US" smtClean="0"/>
              <a:t>2023-11-21</a:t>
            </a:fld>
            <a:endParaRPr lang="ko-KR" altLang="en-US"/>
          </a:p>
        </p:txBody>
      </p:sp>
      <p:sp>
        <p:nvSpPr>
          <p:cNvPr id="5" name="바닥글 개체 틀 4">
            <a:extLst>
              <a:ext uri="{FF2B5EF4-FFF2-40B4-BE49-F238E27FC236}">
                <a16:creationId xmlns:a16="http://schemas.microsoft.com/office/drawing/2014/main" id="{26905BA4-038A-6C12-B051-DD1D2F0DEB2E}"/>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2F78D8B4-800A-AD57-1FBA-C34A09E39A6E}"/>
              </a:ext>
            </a:extLst>
          </p:cNvPr>
          <p:cNvSpPr>
            <a:spLocks noGrp="1"/>
          </p:cNvSpPr>
          <p:nvPr>
            <p:ph type="sldNum" sz="quarter" idx="12"/>
          </p:nvPr>
        </p:nvSpPr>
        <p:spPr/>
        <p:txBody>
          <a:bodyPr/>
          <a:lstStyle/>
          <a:p>
            <a:fld id="{FABEA76D-AC0B-4A8D-A15D-FF0B16DFADCB}" type="slidenum">
              <a:rPr lang="ko-KR" altLang="en-US" smtClean="0"/>
              <a:t>35</a:t>
            </a:fld>
            <a:endParaRPr lang="ko-KR" altLang="en-US"/>
          </a:p>
        </p:txBody>
      </p:sp>
      <p:pic>
        <p:nvPicPr>
          <p:cNvPr id="26626" name="Picture 2" descr="Example banner">
            <a:extLst>
              <a:ext uri="{FF2B5EF4-FFF2-40B4-BE49-F238E27FC236}">
                <a16:creationId xmlns:a16="http://schemas.microsoft.com/office/drawing/2014/main" id="{77797D7E-2B8A-1B32-914A-59FB1EC325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9685"/>
            <a:ext cx="12192000" cy="4084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19593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0A41F0B-EF13-AD67-233A-B440E656563F}"/>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8D62A46A-9208-D0F0-5BB1-B5BEFEE53143}"/>
              </a:ext>
            </a:extLst>
          </p:cNvPr>
          <p:cNvSpPr>
            <a:spLocks noGrp="1"/>
          </p:cNvSpPr>
          <p:nvPr>
            <p:ph idx="1"/>
          </p:nvPr>
        </p:nvSpPr>
        <p:spPr>
          <a:xfrm>
            <a:off x="838200" y="4959457"/>
            <a:ext cx="10515600" cy="1217505"/>
          </a:xfrm>
        </p:spPr>
        <p:txBody>
          <a:bodyPr/>
          <a:lstStyle/>
          <a:p>
            <a:pPr marL="0" indent="0">
              <a:buNone/>
            </a:pPr>
            <a:r>
              <a:rPr lang="en-US" altLang="ko-KR" b="0" i="0" dirty="0">
                <a:solidFill>
                  <a:srgbClr val="1C1E21"/>
                </a:solidFill>
                <a:effectLst/>
                <a:latin typeface="Roboto" panose="02000000000000000000" pitchFamily="2" charset="0"/>
              </a:rPr>
              <a:t>Network Variables can be updated multiple times between ticks, but only the latest will be synced to other peers.</a:t>
            </a:r>
            <a:endParaRPr lang="ko-KR" altLang="en-US" dirty="0"/>
          </a:p>
        </p:txBody>
      </p:sp>
      <p:sp>
        <p:nvSpPr>
          <p:cNvPr id="4" name="날짜 개체 틀 3">
            <a:extLst>
              <a:ext uri="{FF2B5EF4-FFF2-40B4-BE49-F238E27FC236}">
                <a16:creationId xmlns:a16="http://schemas.microsoft.com/office/drawing/2014/main" id="{74A4543C-FD28-9A2F-1CDE-039F9FF4C5C6}"/>
              </a:ext>
            </a:extLst>
          </p:cNvPr>
          <p:cNvSpPr>
            <a:spLocks noGrp="1"/>
          </p:cNvSpPr>
          <p:nvPr>
            <p:ph type="dt" sz="half" idx="10"/>
          </p:nvPr>
        </p:nvSpPr>
        <p:spPr/>
        <p:txBody>
          <a:bodyPr/>
          <a:lstStyle/>
          <a:p>
            <a:fld id="{BD1C7B8D-E721-459B-8FE8-91D29605EF22}" type="datetime1">
              <a:rPr lang="ko-KR" altLang="en-US" smtClean="0"/>
              <a:t>2023-11-21</a:t>
            </a:fld>
            <a:endParaRPr lang="ko-KR" altLang="en-US"/>
          </a:p>
        </p:txBody>
      </p:sp>
      <p:sp>
        <p:nvSpPr>
          <p:cNvPr id="5" name="바닥글 개체 틀 4">
            <a:extLst>
              <a:ext uri="{FF2B5EF4-FFF2-40B4-BE49-F238E27FC236}">
                <a16:creationId xmlns:a16="http://schemas.microsoft.com/office/drawing/2014/main" id="{5B138858-A8BE-EA68-86BD-66F284CBF867}"/>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367816FD-184C-18FC-5E9D-34739692C0F1}"/>
              </a:ext>
            </a:extLst>
          </p:cNvPr>
          <p:cNvSpPr>
            <a:spLocks noGrp="1"/>
          </p:cNvSpPr>
          <p:nvPr>
            <p:ph type="sldNum" sz="quarter" idx="12"/>
          </p:nvPr>
        </p:nvSpPr>
        <p:spPr/>
        <p:txBody>
          <a:bodyPr/>
          <a:lstStyle/>
          <a:p>
            <a:fld id="{FABEA76D-AC0B-4A8D-A15D-FF0B16DFADCB}" type="slidenum">
              <a:rPr lang="ko-KR" altLang="en-US" smtClean="0"/>
              <a:t>36</a:t>
            </a:fld>
            <a:endParaRPr lang="ko-KR" altLang="en-US"/>
          </a:p>
        </p:txBody>
      </p:sp>
      <p:pic>
        <p:nvPicPr>
          <p:cNvPr id="27650" name="Picture 2" descr="Example banner">
            <a:extLst>
              <a:ext uri="{FF2B5EF4-FFF2-40B4-BE49-F238E27FC236}">
                <a16:creationId xmlns:a16="http://schemas.microsoft.com/office/drawing/2014/main" id="{0FE8B0F5-657B-959A-BABF-5FC651BBC65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108200"/>
            <a:ext cx="12192000" cy="2640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7877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D9D1193-74D9-78B0-3A70-DA705E497AD8}"/>
              </a:ext>
            </a:extLst>
          </p:cNvPr>
          <p:cNvSpPr>
            <a:spLocks noGrp="1"/>
          </p:cNvSpPr>
          <p:nvPr>
            <p:ph type="title"/>
          </p:nvPr>
        </p:nvSpPr>
        <p:spPr/>
        <p:txBody>
          <a:bodyPr/>
          <a:lstStyle/>
          <a:p>
            <a:r>
              <a:rPr lang="en-US" altLang="ko-KR" dirty="0"/>
              <a:t>Why not use </a:t>
            </a:r>
            <a:r>
              <a:rPr lang="en-US" altLang="ko-KR" dirty="0" err="1"/>
              <a:t>NetworkVariables</a:t>
            </a:r>
            <a:r>
              <a:rPr lang="en-US" altLang="ko-KR" dirty="0"/>
              <a:t> for everything?</a:t>
            </a:r>
            <a:endParaRPr lang="ko-KR" altLang="en-US" dirty="0"/>
          </a:p>
        </p:txBody>
      </p:sp>
      <p:sp>
        <p:nvSpPr>
          <p:cNvPr id="4" name="날짜 개체 틀 3">
            <a:extLst>
              <a:ext uri="{FF2B5EF4-FFF2-40B4-BE49-F238E27FC236}">
                <a16:creationId xmlns:a16="http://schemas.microsoft.com/office/drawing/2014/main" id="{6E14A1DA-D4B1-DFCE-56D6-40DB70A88651}"/>
              </a:ext>
            </a:extLst>
          </p:cNvPr>
          <p:cNvSpPr>
            <a:spLocks noGrp="1"/>
          </p:cNvSpPr>
          <p:nvPr>
            <p:ph type="dt" sz="half" idx="10"/>
          </p:nvPr>
        </p:nvSpPr>
        <p:spPr/>
        <p:txBody>
          <a:bodyPr/>
          <a:lstStyle/>
          <a:p>
            <a:fld id="{BD1C7B8D-E721-459B-8FE8-91D29605EF22}" type="datetime1">
              <a:rPr lang="ko-KR" altLang="en-US" smtClean="0"/>
              <a:t>2023-11-21</a:t>
            </a:fld>
            <a:endParaRPr lang="ko-KR" altLang="en-US"/>
          </a:p>
        </p:txBody>
      </p:sp>
      <p:sp>
        <p:nvSpPr>
          <p:cNvPr id="5" name="바닥글 개체 틀 4">
            <a:extLst>
              <a:ext uri="{FF2B5EF4-FFF2-40B4-BE49-F238E27FC236}">
                <a16:creationId xmlns:a16="http://schemas.microsoft.com/office/drawing/2014/main" id="{AD17A3C7-7D33-0324-5D1A-2BB45883CDF1}"/>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B0867188-F82C-21B1-754E-B63336D6A446}"/>
              </a:ext>
            </a:extLst>
          </p:cNvPr>
          <p:cNvSpPr>
            <a:spLocks noGrp="1"/>
          </p:cNvSpPr>
          <p:nvPr>
            <p:ph type="sldNum" sz="quarter" idx="12"/>
          </p:nvPr>
        </p:nvSpPr>
        <p:spPr/>
        <p:txBody>
          <a:bodyPr/>
          <a:lstStyle/>
          <a:p>
            <a:fld id="{FABEA76D-AC0B-4A8D-A15D-FF0B16DFADCB}" type="slidenum">
              <a:rPr lang="ko-KR" altLang="en-US" smtClean="0"/>
              <a:t>37</a:t>
            </a:fld>
            <a:endParaRPr lang="ko-KR" altLang="en-US"/>
          </a:p>
        </p:txBody>
      </p:sp>
      <p:sp>
        <p:nvSpPr>
          <p:cNvPr id="7" name="Rectangle 1">
            <a:extLst>
              <a:ext uri="{FF2B5EF4-FFF2-40B4-BE49-F238E27FC236}">
                <a16:creationId xmlns:a16="http://schemas.microsoft.com/office/drawing/2014/main" id="{E04B953C-1731-C6A6-4DF1-AAAAA8544221}"/>
              </a:ext>
            </a:extLst>
          </p:cNvPr>
          <p:cNvSpPr>
            <a:spLocks noGrp="1" noChangeArrowheads="1"/>
          </p:cNvSpPr>
          <p:nvPr>
            <p:ph idx="1"/>
          </p:nvPr>
        </p:nvSpPr>
        <p:spPr bwMode="auto">
          <a:xfrm>
            <a:off x="485053" y="1822916"/>
            <a:ext cx="10676934"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ko-KR" altLang="ko-KR" sz="2000" b="0" i="0" u="none" strike="noStrike" cap="none" normalizeH="0" baseline="0" dirty="0" err="1">
                <a:ln>
                  <a:noFill/>
                </a:ln>
                <a:solidFill>
                  <a:srgbClr val="1C1E21"/>
                </a:solidFill>
                <a:effectLst/>
                <a:latin typeface="Arial Unicode MS"/>
                <a:ea typeface="var(--ifm-font-family-monospace)"/>
              </a:rPr>
              <a:t>RPC</a:t>
            </a:r>
            <a:r>
              <a:rPr kumimoji="0" lang="ko-KR" altLang="ko-KR" sz="2000" b="0" i="0" u="none" strike="noStrike" cap="none" normalizeH="0" baseline="0" dirty="0" err="1">
                <a:ln>
                  <a:noFill/>
                </a:ln>
                <a:solidFill>
                  <a:srgbClr val="1C1E21"/>
                </a:solidFill>
                <a:effectLst/>
                <a:latin typeface="Roboto" panose="02000000000000000000" pitchFamily="2" charset="0"/>
              </a:rPr>
              <a:t>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are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simpler</a:t>
            </a:r>
            <a:r>
              <a:rPr kumimoji="0" lang="ko-KR" altLang="ko-KR" sz="2000" b="0" i="0" u="none" strike="noStrike" cap="none" normalizeH="0" baseline="0" dirty="0">
                <a:ln>
                  <a:noFill/>
                </a:ln>
                <a:solidFill>
                  <a:srgbClr val="1C1E21"/>
                </a:solidFill>
                <a:effectLst/>
                <a:latin typeface="Roboto" panose="02000000000000000000" pitchFamily="2" charset="0"/>
              </a:rPr>
              <a:t>.</a:t>
            </a:r>
            <a:endParaRPr kumimoji="0" lang="ko-KR" altLang="ko-KR"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2000" b="0" i="0" u="none" strike="noStrike" cap="none" normalizeH="0" baseline="0" dirty="0" err="1">
                <a:ln>
                  <a:noFill/>
                </a:ln>
                <a:solidFill>
                  <a:srgbClr val="1C1E21"/>
                </a:solidFill>
                <a:effectLst/>
                <a:latin typeface="Roboto" panose="02000000000000000000" pitchFamily="2" charset="0"/>
              </a:rPr>
              <a:t>If</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you</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have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temporary</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event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like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explosion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you</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do</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not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need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replicated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state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for</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this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It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would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not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make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sense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You</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would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have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unexploded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state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that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would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need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to</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be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synced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everytime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new</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player</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connected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From</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design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perspective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you</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might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not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want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to</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represent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these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events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state</a:t>
            </a:r>
            <a:r>
              <a:rPr kumimoji="0" lang="ko-KR" altLang="ko-KR" sz="2000" b="0" i="0" u="none" strike="noStrike" cap="none" normalizeH="0" baseline="0" dirty="0">
                <a:ln>
                  <a:noFill/>
                </a:ln>
                <a:solidFill>
                  <a:srgbClr val="1C1E21"/>
                </a:solidFill>
                <a:effectLst/>
                <a:latin typeface="Roboto" panose="02000000000000000000" pitchFamily="2" charset="0"/>
              </a:rPr>
              <a:t>.</a:t>
            </a:r>
            <a:endParaRPr kumimoji="0" lang="ko-KR" altLang="ko-KR" sz="2000" b="0" i="0" u="none" strike="noStrike" cap="none" normalizeH="0" baseline="0" dirty="0">
              <a:ln>
                <a:noFill/>
              </a:ln>
              <a:solidFill>
                <a:schemeClr val="tx1"/>
              </a:solidFill>
              <a:effectLst/>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ko-KR" altLang="ko-KR" sz="2000" b="0" i="0" u="none" strike="noStrike" cap="none" normalizeH="0" baseline="0" dirty="0" err="1">
                <a:ln>
                  <a:noFill/>
                </a:ln>
                <a:solidFill>
                  <a:srgbClr val="1C1E21"/>
                </a:solidFill>
                <a:effectLst/>
                <a:latin typeface="Roboto" panose="02000000000000000000" pitchFamily="2" charset="0"/>
              </a:rPr>
              <a:t>An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explosion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could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use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a:ln>
                  <a:noFill/>
                </a:ln>
                <a:solidFill>
                  <a:srgbClr val="1C1E21"/>
                </a:solidFill>
                <a:effectLst/>
                <a:latin typeface="Arial Unicode MS"/>
                <a:ea typeface="var(--ifm-font-family-monospace)"/>
              </a:rPr>
              <a:t>RPC</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for</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event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but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effect</a:t>
            </a:r>
            <a:r>
              <a:rPr kumimoji="0" lang="ko-KR" altLang="ko-KR" sz="2000" b="0" i="0" u="none" strike="noStrike" cap="none" normalizeH="0" baseline="0" dirty="0">
                <a:ln>
                  <a:noFill/>
                </a:ln>
                <a:solidFill>
                  <a:srgbClr val="1C1E21"/>
                </a:solidFill>
                <a:effectLst/>
                <a:latin typeface="Roboto" panose="02000000000000000000" pitchFamily="2" charset="0"/>
              </a:rPr>
              <a:t> of </a:t>
            </a:r>
            <a:r>
              <a:rPr kumimoji="0" lang="ko-KR" altLang="ko-KR" sz="2000" b="0" i="0" u="none" strike="noStrike" cap="none" normalizeH="0" baseline="0" dirty="0" err="1">
                <a:ln>
                  <a:noFill/>
                </a:ln>
                <a:solidFill>
                  <a:srgbClr val="1C1E21"/>
                </a:solidFill>
                <a:effectLst/>
                <a:latin typeface="Roboto" panose="02000000000000000000" pitchFamily="2" charset="0"/>
              </a:rPr>
              <a:t>the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explosion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should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be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using</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Arial Unicode MS"/>
                <a:ea typeface="var(--ifm-font-family-monospace)"/>
              </a:rPr>
              <a:t>NetworkVariable</a:t>
            </a:r>
            <a:r>
              <a:rPr kumimoji="0" lang="ko-KR" altLang="ko-KR" sz="2000" b="0" i="0" u="none" strike="noStrike" cap="none" normalizeH="0" baseline="0" dirty="0" err="1">
                <a:ln>
                  <a:noFill/>
                </a:ln>
                <a:solidFill>
                  <a:srgbClr val="1C1E21"/>
                </a:solidFill>
                <a:effectLst/>
                <a:latin typeface="Roboto" panose="02000000000000000000" pitchFamily="2" charset="0"/>
              </a:rPr>
              <a:t>s</a:t>
            </a:r>
            <a:r>
              <a:rPr kumimoji="0" lang="ko-KR" altLang="ko-KR" sz="2000" b="0" i="0" u="none" strike="noStrike" cap="none" normalizeH="0" baseline="0" dirty="0">
                <a:ln>
                  <a:noFill/>
                </a:ln>
                <a:solidFill>
                  <a:srgbClr val="1C1E21"/>
                </a:solidFill>
                <a:effectLst/>
                <a:latin typeface="Roboto" panose="02000000000000000000" pitchFamily="2" charset="0"/>
              </a:rPr>
              <a:t> ( </a:t>
            </a:r>
            <a:r>
              <a:rPr kumimoji="0" lang="ko-KR" altLang="ko-KR" sz="2000" b="0" i="0" u="none" strike="noStrike" cap="none" normalizeH="0" baseline="0" dirty="0" err="1">
                <a:ln>
                  <a:noFill/>
                </a:ln>
                <a:solidFill>
                  <a:srgbClr val="1C1E21"/>
                </a:solidFill>
                <a:effectLst/>
                <a:latin typeface="Roboto" panose="02000000000000000000" pitchFamily="2" charset="0"/>
              </a:rPr>
              <a:t>for</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example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player's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knockback</a:t>
            </a:r>
            <a:r>
              <a:rPr kumimoji="0" lang="ko-KR" altLang="ko-KR" sz="2000" b="0" i="0" u="none" strike="noStrike" cap="none" normalizeH="0" baseline="0" dirty="0">
                <a:ln>
                  <a:noFill/>
                </a:ln>
                <a:solidFill>
                  <a:srgbClr val="1C1E21"/>
                </a:solidFill>
                <a:effectLst/>
                <a:latin typeface="Roboto" panose="02000000000000000000" pitchFamily="2" charset="0"/>
              </a:rPr>
              <a:t> and </a:t>
            </a:r>
            <a:r>
              <a:rPr kumimoji="0" lang="ko-KR" altLang="ko-KR" sz="2000" b="0" i="0" u="none" strike="noStrike" cap="none" normalizeH="0" baseline="0" dirty="0" err="1">
                <a:ln>
                  <a:noFill/>
                </a:ln>
                <a:solidFill>
                  <a:srgbClr val="1C1E21"/>
                </a:solidFill>
                <a:effectLst/>
                <a:latin typeface="Roboto" panose="02000000000000000000" pitchFamily="2" charset="0"/>
              </a:rPr>
              <a:t>health</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decrease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newly</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connected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player</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doesn't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care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about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explosion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that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happened</a:t>
            </a:r>
            <a:r>
              <a:rPr kumimoji="0" lang="ko-KR" altLang="ko-KR" sz="2000" b="0" i="0" u="none" strike="noStrike" cap="none" normalizeH="0" baseline="0" dirty="0">
                <a:ln>
                  <a:noFill/>
                </a:ln>
                <a:solidFill>
                  <a:srgbClr val="1C1E21"/>
                </a:solidFill>
                <a:effectLst/>
                <a:latin typeface="Roboto" panose="02000000000000000000" pitchFamily="2" charset="0"/>
              </a:rPr>
              <a:t> 5 </a:t>
            </a:r>
            <a:r>
              <a:rPr kumimoji="0" lang="ko-KR" altLang="ko-KR" sz="2000" b="0" i="0" u="none" strike="noStrike" cap="none" normalizeH="0" baseline="0" dirty="0" err="1">
                <a:ln>
                  <a:noFill/>
                </a:ln>
                <a:solidFill>
                  <a:srgbClr val="1C1E21"/>
                </a:solidFill>
                <a:effectLst/>
                <a:latin typeface="Roboto" panose="02000000000000000000" pitchFamily="2" charset="0"/>
              </a:rPr>
              <a:t>seconds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ago</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They</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do</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care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about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current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health</a:t>
            </a:r>
            <a:r>
              <a:rPr kumimoji="0" lang="ko-KR" altLang="ko-KR" sz="2000" b="0" i="0" u="none" strike="noStrike" cap="none" normalizeH="0" baseline="0" dirty="0">
                <a:ln>
                  <a:noFill/>
                </a:ln>
                <a:solidFill>
                  <a:srgbClr val="1C1E21"/>
                </a:solidFill>
                <a:effectLst/>
                <a:latin typeface="Roboto" panose="02000000000000000000" pitchFamily="2" charset="0"/>
              </a:rPr>
              <a:t> of </a:t>
            </a:r>
            <a:r>
              <a:rPr kumimoji="0" lang="ko-KR" altLang="ko-KR" sz="2000" b="0" i="0" u="none" strike="noStrike" cap="none" normalizeH="0" baseline="0" dirty="0" err="1">
                <a:ln>
                  <a:noFill/>
                </a:ln>
                <a:solidFill>
                  <a:srgbClr val="1C1E21"/>
                </a:solidFill>
                <a:effectLst/>
                <a:latin typeface="Roboto" panose="02000000000000000000" pitchFamily="2" charset="0"/>
              </a:rPr>
              <a:t>the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players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around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that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explosion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though</a:t>
            </a:r>
            <a:r>
              <a:rPr kumimoji="0" lang="ko-KR" altLang="ko-KR" sz="2000" b="0" i="0" u="none" strike="noStrike" cap="none" normalizeH="0" baseline="0" dirty="0">
                <a:ln>
                  <a:noFill/>
                </a:ln>
                <a:solidFill>
                  <a:srgbClr val="1C1E21"/>
                </a:solidFill>
                <a:effectLst/>
                <a:latin typeface="Roboto" panose="02000000000000000000" pitchFamily="2" charset="0"/>
              </a:rPr>
              <a:t>.</a:t>
            </a:r>
            <a:endParaRPr kumimoji="0" lang="ko-KR" altLang="ko-KR" sz="2000" b="0" i="0" u="none" strike="noStrike" cap="none" normalizeH="0" baseline="0" dirty="0">
              <a:ln>
                <a:noFill/>
              </a:ln>
              <a:solidFill>
                <a:schemeClr val="tx1"/>
              </a:solidFill>
              <a:effectLst/>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ko-KR" altLang="ko-KR" sz="2000" b="0" i="0" u="none" strike="noStrike" cap="none" normalizeH="0" baseline="0" dirty="0" err="1">
                <a:ln>
                  <a:noFill/>
                </a:ln>
                <a:solidFill>
                  <a:srgbClr val="1C1E21"/>
                </a:solidFill>
                <a:effectLst/>
                <a:latin typeface="Roboto" panose="02000000000000000000" pitchFamily="2" charset="0"/>
              </a:rPr>
              <a:t>Actions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in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Boss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Room</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are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great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example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for</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this</a:t>
            </a:r>
            <a:r>
              <a:rPr kumimoji="0" lang="ko-KR" altLang="ko-KR" sz="2000" b="0" i="0" u="none" strike="noStrike" cap="none" normalizeH="0" baseline="0" dirty="0">
                <a:ln>
                  <a:noFill/>
                </a:ln>
                <a:solidFill>
                  <a:srgbClr val="1C1E21"/>
                </a:solidFill>
                <a:effectLst/>
                <a:latin typeface="Roboto" panose="02000000000000000000" pitchFamily="2" charset="0"/>
              </a:rPr>
              <a:t>. The </a:t>
            </a:r>
            <a:r>
              <a:rPr kumimoji="0" lang="ko-KR" altLang="ko-KR" sz="2000" b="0" i="0" u="none" strike="noStrike" cap="none" normalizeH="0" baseline="0" dirty="0" err="1">
                <a:ln>
                  <a:noFill/>
                </a:ln>
                <a:solidFill>
                  <a:srgbClr val="1C1E21"/>
                </a:solidFill>
                <a:effectLst/>
                <a:latin typeface="Roboto" panose="02000000000000000000" pitchFamily="2" charset="0"/>
              </a:rPr>
              <a:t>area</a:t>
            </a:r>
            <a:r>
              <a:rPr kumimoji="0" lang="ko-KR" altLang="ko-KR" sz="2000" b="0" i="0" u="none" strike="noStrike" cap="none" normalizeH="0" baseline="0" dirty="0">
                <a:ln>
                  <a:noFill/>
                </a:ln>
                <a:solidFill>
                  <a:srgbClr val="1C1E21"/>
                </a:solidFill>
                <a:effectLst/>
                <a:latin typeface="Roboto" panose="02000000000000000000" pitchFamily="2" charset="0"/>
              </a:rPr>
              <a:t> of </a:t>
            </a:r>
            <a:r>
              <a:rPr kumimoji="0" lang="ko-KR" altLang="ko-KR" sz="2000" b="0" i="0" u="none" strike="noStrike" cap="none" normalizeH="0" baseline="0" dirty="0" err="1">
                <a:ln>
                  <a:noFill/>
                </a:ln>
                <a:solidFill>
                  <a:srgbClr val="1C1E21"/>
                </a:solidFill>
                <a:effectLst/>
                <a:latin typeface="Roboto" panose="02000000000000000000" pitchFamily="2" charset="0"/>
              </a:rPr>
              <a:t>effect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action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Arial Unicode MS"/>
                <a:ea typeface="var(--ifm-font-family-monospace)"/>
              </a:rPr>
              <a:t>AoeAction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triggers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a:ln>
                  <a:noFill/>
                </a:ln>
                <a:solidFill>
                  <a:srgbClr val="1C1E21"/>
                </a:solidFill>
                <a:effectLst/>
                <a:latin typeface="Arial Unicode MS"/>
                <a:ea typeface="var(--ifm-font-family-monospace)"/>
              </a:rPr>
              <a:t>RPC</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when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action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is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activated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showing</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a:t>
            </a:r>
            <a:r>
              <a:rPr kumimoji="0" lang="ko-KR" altLang="ko-KR" sz="2000" b="0" i="0" u="none" strike="noStrike" cap="none" normalizeH="0" baseline="0" dirty="0">
                <a:ln>
                  <a:noFill/>
                </a:ln>
                <a:solidFill>
                  <a:srgbClr val="1C1E21"/>
                </a:solidFill>
                <a:effectLst/>
                <a:latin typeface="Roboto" panose="02000000000000000000" pitchFamily="2" charset="0"/>
              </a:rPr>
              <a:t> VFX </a:t>
            </a:r>
            <a:r>
              <a:rPr kumimoji="0" lang="ko-KR" altLang="ko-KR" sz="2000" b="0" i="0" u="none" strike="noStrike" cap="none" normalizeH="0" baseline="0" dirty="0" err="1">
                <a:ln>
                  <a:noFill/>
                </a:ln>
                <a:solidFill>
                  <a:srgbClr val="1C1E21"/>
                </a:solidFill>
                <a:effectLst/>
                <a:latin typeface="Roboto" panose="02000000000000000000" pitchFamily="2" charset="0"/>
              </a:rPr>
              <a:t>around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affected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area</a:t>
            </a:r>
            <a:r>
              <a:rPr kumimoji="0" lang="ko-KR" altLang="ko-KR" sz="2000" b="0" i="0" u="none" strike="noStrike" cap="none" normalizeH="0" baseline="0" dirty="0">
                <a:ln>
                  <a:noFill/>
                </a:ln>
                <a:solidFill>
                  <a:srgbClr val="1C1E21"/>
                </a:solidFill>
                <a:effectLst/>
                <a:latin typeface="Roboto" panose="02000000000000000000" pitchFamily="2" charset="0"/>
              </a:rPr>
              <a:t>). The </a:t>
            </a:r>
            <a:r>
              <a:rPr kumimoji="0" lang="ko-KR" altLang="ko-KR" sz="2000" b="0" i="0" u="none" strike="noStrike" cap="none" normalizeH="0" baseline="0" dirty="0" err="1">
                <a:ln>
                  <a:noFill/>
                </a:ln>
                <a:solidFill>
                  <a:srgbClr val="1C1E21"/>
                </a:solidFill>
                <a:effectLst/>
                <a:latin typeface="Roboto" panose="02000000000000000000" pitchFamily="2" charset="0"/>
              </a:rPr>
              <a:t>imp's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health</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Arial Unicode MS"/>
                <a:ea typeface="var(--ifm-font-family-monospace)"/>
              </a:rPr>
              <a:t>NetworkVariable</a:t>
            </a:r>
            <a:r>
              <a:rPr kumimoji="0" lang="ko-KR" altLang="ko-KR" sz="2000" b="0" i="0" u="none" strike="noStrike" cap="none" normalizeH="0" baseline="0" dirty="0" err="1">
                <a:ln>
                  <a:noFill/>
                </a:ln>
                <a:solidFill>
                  <a:srgbClr val="1C1E21"/>
                </a:solidFill>
                <a:effectLst/>
                <a:latin typeface="Roboto" panose="02000000000000000000" pitchFamily="2" charset="0"/>
              </a:rPr>
              <a:t>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is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updated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If</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new</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player</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connects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they</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will</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see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damaged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imps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We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would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not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care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about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area</a:t>
            </a:r>
            <a:r>
              <a:rPr kumimoji="0" lang="ko-KR" altLang="ko-KR" sz="2000" b="0" i="0" u="none" strike="noStrike" cap="none" normalizeH="0" baseline="0" dirty="0">
                <a:ln>
                  <a:noFill/>
                </a:ln>
                <a:solidFill>
                  <a:srgbClr val="1C1E21"/>
                </a:solidFill>
                <a:effectLst/>
                <a:latin typeface="Roboto" panose="02000000000000000000" pitchFamily="2" charset="0"/>
              </a:rPr>
              <a:t> of </a:t>
            </a:r>
            <a:r>
              <a:rPr kumimoji="0" lang="ko-KR" altLang="ko-KR" sz="2000" b="0" i="0" u="none" strike="noStrike" cap="none" normalizeH="0" baseline="0" dirty="0" err="1">
                <a:ln>
                  <a:noFill/>
                </a:ln>
                <a:solidFill>
                  <a:srgbClr val="1C1E21"/>
                </a:solidFill>
                <a:effectLst/>
                <a:latin typeface="Roboto" panose="02000000000000000000" pitchFamily="2" charset="0"/>
              </a:rPr>
              <a:t>effect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ability's</a:t>
            </a:r>
            <a:r>
              <a:rPr kumimoji="0" lang="ko-KR" altLang="ko-KR" sz="2000" b="0" i="0" u="none" strike="noStrike" cap="none" normalizeH="0" baseline="0" dirty="0">
                <a:ln>
                  <a:noFill/>
                </a:ln>
                <a:solidFill>
                  <a:srgbClr val="1C1E21"/>
                </a:solidFill>
                <a:effectLst/>
                <a:latin typeface="Roboto" panose="02000000000000000000" pitchFamily="2" charset="0"/>
              </a:rPr>
              <a:t> VFX, </a:t>
            </a:r>
            <a:r>
              <a:rPr kumimoji="0" lang="ko-KR" altLang="ko-KR" sz="2000" b="0" i="0" u="none" strike="noStrike" cap="none" normalizeH="0" baseline="0" dirty="0" err="1">
                <a:ln>
                  <a:noFill/>
                </a:ln>
                <a:solidFill>
                  <a:srgbClr val="1C1E21"/>
                </a:solidFill>
                <a:effectLst/>
                <a:latin typeface="Roboto" panose="02000000000000000000" pitchFamily="2" charset="0"/>
              </a:rPr>
              <a:t>which</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works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great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with</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transient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a:ln>
                  <a:noFill/>
                </a:ln>
                <a:solidFill>
                  <a:srgbClr val="1C1E21"/>
                </a:solidFill>
                <a:effectLst/>
                <a:latin typeface="Arial Unicode MS"/>
                <a:ea typeface="var(--ifm-font-family-monospace)"/>
              </a:rPr>
              <a:t>RPC</a:t>
            </a:r>
            <a:r>
              <a:rPr kumimoji="0" lang="ko-KR" altLang="ko-KR" sz="2000" b="0" i="0" u="none" strike="noStrike" cap="none" normalizeH="0" baseline="0" dirty="0">
                <a:ln>
                  <a:noFill/>
                </a:ln>
                <a:solidFill>
                  <a:srgbClr val="1C1E21"/>
                </a:solidFill>
                <a:effectLst/>
                <a:latin typeface="Roboto" panose="02000000000000000000" pitchFamily="2" charset="0"/>
              </a:rPr>
              <a:t>.</a:t>
            </a:r>
            <a:endParaRPr kumimoji="0" lang="ko-KR" altLang="ko-K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415707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날짜 개체 틀 3">
            <a:extLst>
              <a:ext uri="{FF2B5EF4-FFF2-40B4-BE49-F238E27FC236}">
                <a16:creationId xmlns:a16="http://schemas.microsoft.com/office/drawing/2014/main" id="{F1CF36FD-89A0-4B24-18B5-C7DF6715E602}"/>
              </a:ext>
            </a:extLst>
          </p:cNvPr>
          <p:cNvSpPr>
            <a:spLocks noGrp="1"/>
          </p:cNvSpPr>
          <p:nvPr>
            <p:ph type="dt" sz="half" idx="10"/>
          </p:nvPr>
        </p:nvSpPr>
        <p:spPr/>
        <p:txBody>
          <a:bodyPr/>
          <a:lstStyle/>
          <a:p>
            <a:fld id="{BD1C7B8D-E721-459B-8FE8-91D29605EF22}" type="datetime1">
              <a:rPr lang="ko-KR" altLang="en-US" smtClean="0"/>
              <a:t>2023-11-21</a:t>
            </a:fld>
            <a:endParaRPr lang="ko-KR" altLang="en-US"/>
          </a:p>
        </p:txBody>
      </p:sp>
      <p:sp>
        <p:nvSpPr>
          <p:cNvPr id="5" name="바닥글 개체 틀 4">
            <a:extLst>
              <a:ext uri="{FF2B5EF4-FFF2-40B4-BE49-F238E27FC236}">
                <a16:creationId xmlns:a16="http://schemas.microsoft.com/office/drawing/2014/main" id="{1C760229-4028-EA5C-D856-F6571AB45247}"/>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ACE5BD30-CF3C-5A8B-24ED-E80AB59D5866}"/>
              </a:ext>
            </a:extLst>
          </p:cNvPr>
          <p:cNvSpPr>
            <a:spLocks noGrp="1"/>
          </p:cNvSpPr>
          <p:nvPr>
            <p:ph type="sldNum" sz="quarter" idx="12"/>
          </p:nvPr>
        </p:nvSpPr>
        <p:spPr/>
        <p:txBody>
          <a:bodyPr/>
          <a:lstStyle/>
          <a:p>
            <a:fld id="{FABEA76D-AC0B-4A8D-A15D-FF0B16DFADCB}" type="slidenum">
              <a:rPr lang="ko-KR" altLang="en-US" smtClean="0"/>
              <a:t>38</a:t>
            </a:fld>
            <a:endParaRPr lang="ko-KR" altLang="en-US"/>
          </a:p>
        </p:txBody>
      </p:sp>
      <p:sp>
        <p:nvSpPr>
          <p:cNvPr id="9" name="Rectangle 1">
            <a:extLst>
              <a:ext uri="{FF2B5EF4-FFF2-40B4-BE49-F238E27FC236}">
                <a16:creationId xmlns:a16="http://schemas.microsoft.com/office/drawing/2014/main" id="{2CBAC16E-F4EF-AB93-3AE6-D14A60443E83}"/>
              </a:ext>
            </a:extLst>
          </p:cNvPr>
          <p:cNvSpPr>
            <a:spLocks noChangeArrowheads="1"/>
          </p:cNvSpPr>
          <p:nvPr/>
        </p:nvSpPr>
        <p:spPr bwMode="auto">
          <a:xfrm>
            <a:off x="600667" y="1083215"/>
            <a:ext cx="1019556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ko-KR" altLang="ko-KR" sz="2000" b="0" i="0" u="none" strike="noStrike" cap="none" normalizeH="0" baseline="0" dirty="0" err="1">
                <a:ln>
                  <a:noFill/>
                </a:ln>
                <a:solidFill>
                  <a:srgbClr val="1C1E21"/>
                </a:solidFill>
                <a:effectLst/>
                <a:latin typeface="Arial Unicode MS"/>
                <a:ea typeface="var(--ifm-font-family-monospace)"/>
              </a:rPr>
              <a:t>AoeActionInput.cs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Shows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input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being</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updated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client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side</a:t>
            </a:r>
            <a:r>
              <a:rPr kumimoji="0" lang="ko-KR" altLang="ko-KR" sz="2000" b="0" i="0" u="none" strike="noStrike" cap="none" normalizeH="0" baseline="0" dirty="0">
                <a:ln>
                  <a:noFill/>
                </a:ln>
                <a:solidFill>
                  <a:srgbClr val="1C1E21"/>
                </a:solidFill>
                <a:effectLst/>
                <a:latin typeface="Roboto" panose="02000000000000000000" pitchFamily="2" charset="0"/>
              </a:rPr>
              <a:t> and </a:t>
            </a:r>
            <a:r>
              <a:rPr kumimoji="0" lang="ko-KR" altLang="ko-KR" sz="2000" b="0" i="0" u="none" strike="noStrike" cap="none" normalizeH="0" baseline="0" dirty="0" err="1">
                <a:ln>
                  <a:noFill/>
                </a:ln>
                <a:solidFill>
                  <a:srgbClr val="1C1E21"/>
                </a:solidFill>
                <a:effectLst/>
                <a:latin typeface="Roboto" panose="02000000000000000000" pitchFamily="2" charset="0"/>
              </a:rPr>
              <a:t>not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waiting</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for</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server</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It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calls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a:ln>
                  <a:noFill/>
                </a:ln>
                <a:solidFill>
                  <a:srgbClr val="1C1E21"/>
                </a:solidFill>
                <a:effectLst/>
                <a:latin typeface="Arial Unicode MS"/>
                <a:ea typeface="var(--ifm-font-family-monospace)"/>
              </a:rPr>
              <a:t>RPC</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when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clicking</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on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area</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to</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affect</a:t>
            </a:r>
            <a:r>
              <a:rPr kumimoji="0" lang="ko-KR" altLang="ko-KR" sz="2000" b="0" i="0" u="none" strike="noStrike" cap="none" normalizeH="0" baseline="0" dirty="0">
                <a:ln>
                  <a:noFill/>
                </a:ln>
                <a:solidFill>
                  <a:srgbClr val="1C1E21"/>
                </a:solidFill>
                <a:effectLst/>
                <a:latin typeface="Roboto" panose="02000000000000000000" pitchFamily="2" charset="0"/>
              </a:rPr>
              <a:t>.</a:t>
            </a:r>
            <a:r>
              <a:rPr kumimoji="0" lang="ko-KR" altLang="ko-KR" sz="2000" b="0" i="0" u="none" strike="noStrike" cap="none" normalizeH="0" baseline="0" dirty="0">
                <a:ln>
                  <a:noFill/>
                </a:ln>
                <a:solidFill>
                  <a:schemeClr val="tx1"/>
                </a:solidFill>
                <a:effectLst/>
              </a:rPr>
              <a:t> </a:t>
            </a:r>
            <a:endParaRPr kumimoji="0" lang="ko-KR" altLang="ko-KR" sz="2000" b="0" i="0" u="none" strike="noStrike" cap="none" normalizeH="0" baseline="0" dirty="0">
              <a:ln>
                <a:noFill/>
              </a:ln>
              <a:solidFill>
                <a:schemeClr val="tx1"/>
              </a:solidFill>
              <a:effectLst/>
              <a:latin typeface="Arial" panose="020B0604020202020204" pitchFamily="34" charset="0"/>
            </a:endParaRPr>
          </a:p>
        </p:txBody>
      </p:sp>
      <p:sp>
        <p:nvSpPr>
          <p:cNvPr id="10" name="Rectangle 2">
            <a:extLst>
              <a:ext uri="{FF2B5EF4-FFF2-40B4-BE49-F238E27FC236}">
                <a16:creationId xmlns:a16="http://schemas.microsoft.com/office/drawing/2014/main" id="{35E9FB42-FD20-EAB8-E79F-8D3B69553980}"/>
              </a:ext>
            </a:extLst>
          </p:cNvPr>
          <p:cNvSpPr>
            <a:spLocks noChangeArrowheads="1"/>
          </p:cNvSpPr>
          <p:nvPr/>
        </p:nvSpPr>
        <p:spPr bwMode="auto">
          <a:xfrm>
            <a:off x="600666" y="2201444"/>
            <a:ext cx="10409971"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ko-KR" altLang="ko-KR" sz="2000" b="0" i="0" u="none" strike="noStrike" cap="none" normalizeH="0" baseline="0" dirty="0" err="1">
                <a:ln>
                  <a:noFill/>
                </a:ln>
                <a:solidFill>
                  <a:srgbClr val="1C1E21"/>
                </a:solidFill>
                <a:effectLst/>
                <a:latin typeface="Arial Unicode MS"/>
                <a:ea typeface="var(--ifm-font-family-monospace)"/>
              </a:rPr>
              <a:t>AOEAction.cs</a:t>
            </a:r>
            <a:r>
              <a:rPr kumimoji="0" lang="ko-KR" altLang="ko-KR" sz="2000" b="0" i="0" u="none" strike="noStrike" cap="none" normalizeH="0" baseline="0" dirty="0">
                <a:ln>
                  <a:noFill/>
                </a:ln>
                <a:solidFill>
                  <a:srgbClr val="1C1E21"/>
                </a:solidFill>
                <a:effectLst/>
                <a:latin typeface="Roboto" panose="02000000000000000000" pitchFamily="2" charset="0"/>
              </a:rPr>
              <a:t> Server </a:t>
            </a:r>
            <a:r>
              <a:rPr kumimoji="0" lang="ko-KR" altLang="ko-KR" sz="2000" b="0" i="0" u="none" strike="noStrike" cap="none" normalizeH="0" baseline="0" dirty="0" err="1">
                <a:ln>
                  <a:noFill/>
                </a:ln>
                <a:solidFill>
                  <a:srgbClr val="1C1E21"/>
                </a:solidFill>
                <a:effectLst/>
                <a:latin typeface="Roboto" panose="02000000000000000000" pitchFamily="2" charset="0"/>
              </a:rPr>
              <a:t>side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logic</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detecting</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enemies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inside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area</a:t>
            </a:r>
            <a:r>
              <a:rPr kumimoji="0" lang="ko-KR" altLang="ko-KR" sz="2000" b="0" i="0" u="none" strike="noStrike" cap="none" normalizeH="0" baseline="0" dirty="0">
                <a:ln>
                  <a:noFill/>
                </a:ln>
                <a:solidFill>
                  <a:srgbClr val="1C1E21"/>
                </a:solidFill>
                <a:effectLst/>
                <a:latin typeface="Roboto" panose="02000000000000000000" pitchFamily="2" charset="0"/>
              </a:rPr>
              <a:t> and </a:t>
            </a:r>
            <a:r>
              <a:rPr kumimoji="0" lang="ko-KR" altLang="ko-KR" sz="2000" b="0" i="0" u="none" strike="noStrike" cap="none" normalizeH="0" baseline="0" dirty="0" err="1">
                <a:ln>
                  <a:noFill/>
                </a:ln>
                <a:solidFill>
                  <a:srgbClr val="1C1E21"/>
                </a:solidFill>
                <a:effectLst/>
                <a:latin typeface="Roboto" panose="02000000000000000000" pitchFamily="2" charset="0"/>
              </a:rPr>
              <a:t>applying</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damage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It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broadcasts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a:ln>
                  <a:noFill/>
                </a:ln>
                <a:solidFill>
                  <a:srgbClr val="1C1E21"/>
                </a:solidFill>
                <a:effectLst/>
                <a:latin typeface="Arial Unicode MS"/>
                <a:ea typeface="var(--ifm-font-family-monospace)"/>
              </a:rPr>
              <a:t>RPC</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to</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tell</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all</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clients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to</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play</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a:t>
            </a:r>
            <a:r>
              <a:rPr kumimoji="0" lang="ko-KR" altLang="ko-KR" sz="2000" b="0" i="0" u="none" strike="noStrike" cap="none" normalizeH="0" baseline="0" dirty="0">
                <a:ln>
                  <a:noFill/>
                </a:ln>
                <a:solidFill>
                  <a:srgbClr val="1C1E21"/>
                </a:solidFill>
                <a:effectLst/>
                <a:latin typeface="Roboto" panose="02000000000000000000" pitchFamily="2" charset="0"/>
              </a:rPr>
              <a:t> VFX </a:t>
            </a:r>
            <a:r>
              <a:rPr kumimoji="0" lang="ko-KR" altLang="ko-KR" sz="2000" b="0" i="0" u="none" strike="noStrike" cap="none" normalizeH="0" baseline="0" dirty="0" err="1">
                <a:ln>
                  <a:noFill/>
                </a:ln>
                <a:solidFill>
                  <a:srgbClr val="1C1E21"/>
                </a:solidFill>
                <a:effectLst/>
                <a:latin typeface="Roboto" panose="02000000000000000000" pitchFamily="2" charset="0"/>
              </a:rPr>
              <a:t>at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appropriate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position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Character's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state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will</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automatically</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update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with</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their</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respective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Arial Unicode MS"/>
                <a:ea typeface="var(--ifm-font-family-monospace)"/>
              </a:rPr>
              <a:t>NetworkVariable</a:t>
            </a:r>
            <a:r>
              <a:rPr kumimoji="0" lang="ko-KR" altLang="ko-KR" sz="2000" b="0" i="0" u="none" strike="noStrike" cap="none" normalizeH="0" baseline="0" dirty="0" err="1">
                <a:ln>
                  <a:noFill/>
                </a:ln>
                <a:solidFill>
                  <a:srgbClr val="1C1E21"/>
                </a:solidFill>
                <a:effectLst/>
                <a:latin typeface="Roboto" panose="02000000000000000000" pitchFamily="2" charset="0"/>
              </a:rPr>
              <a:t>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update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health</a:t>
            </a:r>
            <a:r>
              <a:rPr kumimoji="0" lang="ko-KR" altLang="ko-KR" sz="2000" b="0" i="0" u="none" strike="noStrike" cap="none" normalizeH="0" baseline="0" dirty="0">
                <a:ln>
                  <a:noFill/>
                </a:ln>
                <a:solidFill>
                  <a:srgbClr val="1C1E21"/>
                </a:solidFill>
                <a:effectLst/>
                <a:latin typeface="Roboto" panose="02000000000000000000" pitchFamily="2" charset="0"/>
              </a:rPr>
              <a:t> and </a:t>
            </a:r>
            <a:r>
              <a:rPr kumimoji="0" lang="ko-KR" altLang="ko-KR" sz="2000" b="0" i="0" u="none" strike="noStrike" cap="none" normalizeH="0" baseline="0" dirty="0" err="1">
                <a:ln>
                  <a:noFill/>
                </a:ln>
                <a:solidFill>
                  <a:srgbClr val="1C1E21"/>
                </a:solidFill>
                <a:effectLst/>
                <a:latin typeface="Roboto" panose="02000000000000000000" pitchFamily="2" charset="0"/>
              </a:rPr>
              <a:t>alive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status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for</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example</a:t>
            </a:r>
            <a:r>
              <a:rPr kumimoji="0" lang="ko-KR" altLang="ko-KR" sz="2000" b="0" i="0" u="none" strike="noStrike" cap="none" normalizeH="0" baseline="0" dirty="0">
                <a:ln>
                  <a:noFill/>
                </a:ln>
                <a:solidFill>
                  <a:srgbClr val="1C1E21"/>
                </a:solidFill>
                <a:effectLst/>
                <a:latin typeface="Roboto" panose="02000000000000000000" pitchFamily="2" charset="0"/>
              </a:rPr>
              <a:t>).</a:t>
            </a:r>
            <a:r>
              <a:rPr kumimoji="0" lang="ko-KR" altLang="ko-KR" sz="2000" b="0" i="0" u="none" strike="noStrike" cap="none" normalizeH="0" baseline="0" dirty="0">
                <a:ln>
                  <a:noFill/>
                </a:ln>
                <a:solidFill>
                  <a:schemeClr val="tx1"/>
                </a:solidFill>
                <a:effectLst/>
              </a:rPr>
              <a:t> </a:t>
            </a:r>
            <a:endParaRPr kumimoji="0" lang="ko-KR" altLang="ko-KR" sz="2000" b="0" i="0" u="none" strike="noStrike" cap="none" normalizeH="0" baseline="0" dirty="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A48E266F-EBC0-A448-C0BC-FE173F16E37A}"/>
              </a:ext>
            </a:extLst>
          </p:cNvPr>
          <p:cNvSpPr>
            <a:spLocks noChangeArrowheads="1"/>
          </p:cNvSpPr>
          <p:nvPr/>
        </p:nvSpPr>
        <p:spPr bwMode="auto">
          <a:xfrm>
            <a:off x="600666" y="3781339"/>
            <a:ext cx="99070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ko-KR" altLang="ko-KR" sz="2000" b="0" i="0" u="none" strike="noStrike" cap="none" normalizeH="0" baseline="0" dirty="0" err="1">
                <a:ln>
                  <a:noFill/>
                </a:ln>
                <a:solidFill>
                  <a:srgbClr val="1C1E21"/>
                </a:solidFill>
                <a:effectLst/>
                <a:latin typeface="Arial Unicode MS"/>
                <a:ea typeface="var(--ifm-font-family-monospace)"/>
              </a:rPr>
              <a:t>AoeActionFX.cs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is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triggered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by</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a:ln>
                  <a:noFill/>
                </a:ln>
                <a:solidFill>
                  <a:srgbClr val="1C1E21"/>
                </a:solidFill>
                <a:effectLst/>
                <a:latin typeface="Arial Unicode MS"/>
                <a:ea typeface="var(--ifm-font-family-monospace)"/>
              </a:rPr>
              <a:t>RPC</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coming</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from</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server</a:t>
            </a:r>
            <a:r>
              <a:rPr kumimoji="0" lang="ko-KR" altLang="ko-KR" sz="2000" b="0" i="0" u="none" strike="noStrike" cap="none" normalizeH="0" baseline="0" dirty="0">
                <a:ln>
                  <a:noFill/>
                </a:ln>
                <a:solidFill>
                  <a:schemeClr val="tx1"/>
                </a:solidFill>
                <a:effectLst/>
              </a:rPr>
              <a:t> </a:t>
            </a:r>
            <a:endParaRPr kumimoji="0" lang="ko-KR" altLang="ko-KR" sz="2000" b="0" i="0" u="none" strike="noStrike" cap="none" normalizeH="0" baseline="0" dirty="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34C29632-1682-61FB-2C78-EA160F50FAFB}"/>
              </a:ext>
            </a:extLst>
          </p:cNvPr>
          <p:cNvSpPr txBox="1"/>
          <p:nvPr/>
        </p:nvSpPr>
        <p:spPr>
          <a:xfrm>
            <a:off x="600667" y="4612334"/>
            <a:ext cx="9907050" cy="923330"/>
          </a:xfrm>
          <a:prstGeom prst="rect">
            <a:avLst/>
          </a:prstGeom>
          <a:noFill/>
        </p:spPr>
        <p:txBody>
          <a:bodyPr wrap="square">
            <a:spAutoFit/>
          </a:bodyPr>
          <a:lstStyle/>
          <a:p>
            <a:r>
              <a:rPr lang="en-US" altLang="ko-KR" dirty="0">
                <a:hlinkClick r:id="rId2"/>
              </a:rPr>
              <a:t>Unity-Technologies/com.unity.multiplayer.samples.coop: A small-scale cooperative game sample built on the new, Unity networking framework to teach developers about creating a similar multiplayer game. (github.com)</a:t>
            </a:r>
            <a:endParaRPr lang="ko-KR" altLang="en-US" dirty="0"/>
          </a:p>
        </p:txBody>
      </p:sp>
    </p:spTree>
    <p:extLst>
      <p:ext uri="{BB962C8B-B14F-4D97-AF65-F5344CB8AC3E}">
        <p14:creationId xmlns:p14="http://schemas.microsoft.com/office/powerpoint/2010/main" val="3042715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8F58A-0E46-6DC8-8D8F-706B8B5132FB}"/>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BCD10E5-AE87-2386-5C65-89A8009748A7}"/>
              </a:ext>
            </a:extLst>
          </p:cNvPr>
          <p:cNvSpPr>
            <a:spLocks noGrp="1"/>
          </p:cNvSpPr>
          <p:nvPr>
            <p:ph idx="1"/>
          </p:nvPr>
        </p:nvSpPr>
        <p:spPr>
          <a:xfrm>
            <a:off x="838200" y="4967207"/>
            <a:ext cx="10515600" cy="1209755"/>
          </a:xfrm>
        </p:spPr>
        <p:txBody>
          <a:bodyPr/>
          <a:lstStyle/>
          <a:p>
            <a:pPr marL="0" indent="0">
              <a:buNone/>
            </a:pPr>
            <a:r>
              <a:rPr lang="en-US" altLang="ko-KR" b="0" i="0" dirty="0">
                <a:solidFill>
                  <a:srgbClr val="1C1E21"/>
                </a:solidFill>
                <a:effectLst/>
                <a:latin typeface="Roboto" panose="02000000000000000000" pitchFamily="2" charset="0"/>
              </a:rPr>
              <a:t>Different Network Variables updated within the same tick are not </a:t>
            </a:r>
            <a:r>
              <a:rPr lang="en-US" altLang="ko-KR" b="0" i="0" dirty="0" err="1">
                <a:solidFill>
                  <a:srgbClr val="1C1E21"/>
                </a:solidFill>
                <a:effectLst/>
                <a:latin typeface="Roboto" panose="02000000000000000000" pitchFamily="2" charset="0"/>
              </a:rPr>
              <a:t>guranteed</a:t>
            </a:r>
            <a:r>
              <a:rPr lang="en-US" altLang="ko-KR" b="0" i="0" dirty="0">
                <a:solidFill>
                  <a:srgbClr val="1C1E21"/>
                </a:solidFill>
                <a:effectLst/>
                <a:latin typeface="Roboto" panose="02000000000000000000" pitchFamily="2" charset="0"/>
              </a:rPr>
              <a:t> to be delivered to the clients at the same time.</a:t>
            </a:r>
            <a:endParaRPr lang="ko-KR" altLang="en-US" dirty="0"/>
          </a:p>
        </p:txBody>
      </p:sp>
      <p:sp>
        <p:nvSpPr>
          <p:cNvPr id="4" name="날짜 개체 틀 3">
            <a:extLst>
              <a:ext uri="{FF2B5EF4-FFF2-40B4-BE49-F238E27FC236}">
                <a16:creationId xmlns:a16="http://schemas.microsoft.com/office/drawing/2014/main" id="{A22A726C-913A-FFD4-6946-B87F79C2BC16}"/>
              </a:ext>
            </a:extLst>
          </p:cNvPr>
          <p:cNvSpPr>
            <a:spLocks noGrp="1"/>
          </p:cNvSpPr>
          <p:nvPr>
            <p:ph type="dt" sz="half" idx="10"/>
          </p:nvPr>
        </p:nvSpPr>
        <p:spPr/>
        <p:txBody>
          <a:bodyPr/>
          <a:lstStyle/>
          <a:p>
            <a:fld id="{BD1C7B8D-E721-459B-8FE8-91D29605EF22}" type="datetime1">
              <a:rPr lang="ko-KR" altLang="en-US" smtClean="0"/>
              <a:t>2023-11-21</a:t>
            </a:fld>
            <a:endParaRPr lang="ko-KR" altLang="en-US"/>
          </a:p>
        </p:txBody>
      </p:sp>
      <p:sp>
        <p:nvSpPr>
          <p:cNvPr id="5" name="바닥글 개체 틀 4">
            <a:extLst>
              <a:ext uri="{FF2B5EF4-FFF2-40B4-BE49-F238E27FC236}">
                <a16:creationId xmlns:a16="http://schemas.microsoft.com/office/drawing/2014/main" id="{91A4209A-58CA-722D-43B9-E6E4BCAD0EC6}"/>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60392000-77CC-E815-A561-3DC41DF9BD4D}"/>
              </a:ext>
            </a:extLst>
          </p:cNvPr>
          <p:cNvSpPr>
            <a:spLocks noGrp="1"/>
          </p:cNvSpPr>
          <p:nvPr>
            <p:ph type="sldNum" sz="quarter" idx="12"/>
          </p:nvPr>
        </p:nvSpPr>
        <p:spPr/>
        <p:txBody>
          <a:bodyPr/>
          <a:lstStyle/>
          <a:p>
            <a:fld id="{FABEA76D-AC0B-4A8D-A15D-FF0B16DFADCB}" type="slidenum">
              <a:rPr lang="ko-KR" altLang="en-US" smtClean="0"/>
              <a:t>39</a:t>
            </a:fld>
            <a:endParaRPr lang="ko-KR" altLang="en-US"/>
          </a:p>
        </p:txBody>
      </p:sp>
      <p:pic>
        <p:nvPicPr>
          <p:cNvPr id="30722" name="Picture 2" descr="Example banner">
            <a:extLst>
              <a:ext uri="{FF2B5EF4-FFF2-40B4-BE49-F238E27FC236}">
                <a16:creationId xmlns:a16="http://schemas.microsoft.com/office/drawing/2014/main" id="{C6DE4A00-BFAC-A40D-475E-07A43F742BC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93580"/>
            <a:ext cx="12192000" cy="4529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246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F85C43F-8075-D6A6-A4E5-E25ABCE4D11E}"/>
              </a:ext>
            </a:extLst>
          </p:cNvPr>
          <p:cNvSpPr>
            <a:spLocks noGrp="1"/>
          </p:cNvSpPr>
          <p:nvPr>
            <p:ph type="title"/>
          </p:nvPr>
        </p:nvSpPr>
        <p:spPr/>
        <p:txBody>
          <a:bodyPr/>
          <a:lstStyle/>
          <a:p>
            <a:r>
              <a:rPr lang="en-US" altLang="ko-KR" dirty="0"/>
              <a:t>Server RPCs</a:t>
            </a:r>
            <a:endParaRPr lang="ko-KR" altLang="en-US" dirty="0"/>
          </a:p>
        </p:txBody>
      </p:sp>
      <p:sp>
        <p:nvSpPr>
          <p:cNvPr id="4" name="날짜 개체 틀 3">
            <a:extLst>
              <a:ext uri="{FF2B5EF4-FFF2-40B4-BE49-F238E27FC236}">
                <a16:creationId xmlns:a16="http://schemas.microsoft.com/office/drawing/2014/main" id="{734F80A5-D30B-07D9-39F8-5D29C351B48B}"/>
              </a:ext>
            </a:extLst>
          </p:cNvPr>
          <p:cNvSpPr>
            <a:spLocks noGrp="1"/>
          </p:cNvSpPr>
          <p:nvPr>
            <p:ph type="dt" sz="half" idx="10"/>
          </p:nvPr>
        </p:nvSpPr>
        <p:spPr/>
        <p:txBody>
          <a:bodyPr/>
          <a:lstStyle/>
          <a:p>
            <a:fld id="{BD1C7B8D-E721-459B-8FE8-91D29605EF22}" type="datetime1">
              <a:rPr lang="ko-KR" altLang="en-US" smtClean="0"/>
              <a:t>2023-11-21</a:t>
            </a:fld>
            <a:endParaRPr lang="ko-KR" altLang="en-US"/>
          </a:p>
        </p:txBody>
      </p:sp>
      <p:sp>
        <p:nvSpPr>
          <p:cNvPr id="5" name="바닥글 개체 틀 4">
            <a:extLst>
              <a:ext uri="{FF2B5EF4-FFF2-40B4-BE49-F238E27FC236}">
                <a16:creationId xmlns:a16="http://schemas.microsoft.com/office/drawing/2014/main" id="{D22FE57C-17E7-FE11-1530-B70FA440EAC9}"/>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E777A06E-079F-E17E-ABF4-63881227D194}"/>
              </a:ext>
            </a:extLst>
          </p:cNvPr>
          <p:cNvSpPr>
            <a:spLocks noGrp="1"/>
          </p:cNvSpPr>
          <p:nvPr>
            <p:ph type="sldNum" sz="quarter" idx="12"/>
          </p:nvPr>
        </p:nvSpPr>
        <p:spPr/>
        <p:txBody>
          <a:bodyPr/>
          <a:lstStyle/>
          <a:p>
            <a:fld id="{FABEA76D-AC0B-4A8D-A15D-FF0B16DFADCB}" type="slidenum">
              <a:rPr lang="ko-KR" altLang="en-US" smtClean="0"/>
              <a:t>4</a:t>
            </a:fld>
            <a:endParaRPr lang="ko-KR" altLang="en-US"/>
          </a:p>
        </p:txBody>
      </p:sp>
      <p:sp>
        <p:nvSpPr>
          <p:cNvPr id="7" name="Rectangle 1">
            <a:extLst>
              <a:ext uri="{FF2B5EF4-FFF2-40B4-BE49-F238E27FC236}">
                <a16:creationId xmlns:a16="http://schemas.microsoft.com/office/drawing/2014/main" id="{85FD3511-33CA-1138-78B1-1D17DB7A89DA}"/>
              </a:ext>
            </a:extLst>
          </p:cNvPr>
          <p:cNvSpPr>
            <a:spLocks noGrp="1" noChangeArrowheads="1"/>
          </p:cNvSpPr>
          <p:nvPr>
            <p:ph idx="1"/>
          </p:nvPr>
        </p:nvSpPr>
        <p:spPr bwMode="auto">
          <a:xfrm>
            <a:off x="437230" y="1283757"/>
            <a:ext cx="10916570"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ko-KR" altLang="ko-KR" sz="2000" b="0" i="0" u="none" strike="noStrike" cap="none" normalizeH="0" baseline="0" dirty="0" err="1">
                <a:ln>
                  <a:noFill/>
                </a:ln>
                <a:solidFill>
                  <a:srgbClr val="1C1E21"/>
                </a:solidFill>
                <a:effectLst/>
                <a:latin typeface="Roboto" panose="02000000000000000000" pitchFamily="2" charset="0"/>
              </a:rPr>
              <a:t>At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high</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level</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when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calling</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a:ln>
                  <a:noFill/>
                </a:ln>
                <a:solidFill>
                  <a:srgbClr val="1C1E21"/>
                </a:solidFill>
                <a:effectLst/>
                <a:latin typeface="Arial Unicode MS"/>
                <a:ea typeface="var(--ifm-font-family-monospace)"/>
              </a:rPr>
              <a:t>RPC</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client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side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a:t>
            </a:r>
            <a:r>
              <a:rPr kumimoji="0" lang="ko-KR" altLang="ko-KR" sz="2000" b="0" i="0" u="none" strike="noStrike" cap="none" normalizeH="0" baseline="0" dirty="0">
                <a:ln>
                  <a:noFill/>
                </a:ln>
                <a:solidFill>
                  <a:srgbClr val="1C1E21"/>
                </a:solidFill>
                <a:effectLst/>
                <a:latin typeface="Roboto" panose="02000000000000000000" pitchFamily="2" charset="0"/>
              </a:rPr>
              <a:t> SDK </a:t>
            </a:r>
            <a:r>
              <a:rPr kumimoji="0" lang="ko-KR" altLang="ko-KR" sz="2000" b="0" i="0" u="none" strike="noStrike" cap="none" normalizeH="0" baseline="0" dirty="0" err="1">
                <a:ln>
                  <a:noFill/>
                </a:ln>
                <a:solidFill>
                  <a:srgbClr val="1C1E21"/>
                </a:solidFill>
                <a:effectLst/>
                <a:latin typeface="Roboto" panose="02000000000000000000" pitchFamily="2" charset="0"/>
              </a:rPr>
              <a:t>will</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take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note</a:t>
            </a:r>
            <a:r>
              <a:rPr kumimoji="0" lang="ko-KR" altLang="ko-KR" sz="2000" b="0" i="0" u="none" strike="noStrike" cap="none" normalizeH="0" baseline="0" dirty="0">
                <a:ln>
                  <a:noFill/>
                </a:ln>
                <a:solidFill>
                  <a:srgbClr val="1C1E21"/>
                </a:solidFill>
                <a:effectLst/>
                <a:latin typeface="Roboto" panose="02000000000000000000" pitchFamily="2" charset="0"/>
              </a:rPr>
              <a:t> of </a:t>
            </a:r>
            <a:r>
              <a:rPr kumimoji="0" lang="ko-KR" altLang="ko-KR" sz="2000" b="0" i="0" u="none" strike="noStrike" cap="none" normalizeH="0" baseline="0" dirty="0" err="1">
                <a:ln>
                  <a:noFill/>
                </a:ln>
                <a:solidFill>
                  <a:srgbClr val="1C1E21"/>
                </a:solidFill>
                <a:effectLst/>
                <a:latin typeface="Roboto" panose="02000000000000000000" pitchFamily="2" charset="0"/>
              </a:rPr>
              <a:t>the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object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component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method</a:t>
            </a:r>
            <a:r>
              <a:rPr kumimoji="0" lang="ko-KR" altLang="ko-KR" sz="2000" b="0" i="0" u="none" strike="noStrike" cap="none" normalizeH="0" baseline="0" dirty="0">
                <a:ln>
                  <a:noFill/>
                </a:ln>
                <a:solidFill>
                  <a:srgbClr val="1C1E21"/>
                </a:solidFill>
                <a:effectLst/>
                <a:latin typeface="Roboto" panose="02000000000000000000" pitchFamily="2" charset="0"/>
              </a:rPr>
              <a:t> and </a:t>
            </a:r>
            <a:r>
              <a:rPr kumimoji="0" lang="ko-KR" altLang="ko-KR" sz="2000" b="0" i="0" u="none" strike="noStrike" cap="none" normalizeH="0" baseline="0" dirty="0" err="1">
                <a:ln>
                  <a:noFill/>
                </a:ln>
                <a:solidFill>
                  <a:srgbClr val="1C1E21"/>
                </a:solidFill>
                <a:effectLst/>
                <a:latin typeface="Roboto" panose="02000000000000000000" pitchFamily="2" charset="0"/>
              </a:rPr>
              <a:t>any</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parameters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for</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that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a:ln>
                  <a:noFill/>
                </a:ln>
                <a:solidFill>
                  <a:srgbClr val="1C1E21"/>
                </a:solidFill>
                <a:effectLst/>
                <a:latin typeface="Arial Unicode MS"/>
                <a:ea typeface="var(--ifm-font-family-monospace)"/>
              </a:rPr>
              <a:t>RPC</a:t>
            </a:r>
            <a:r>
              <a:rPr kumimoji="0" lang="ko-KR" altLang="ko-KR" sz="2000" b="0" i="0" u="none" strike="noStrike" cap="none" normalizeH="0" baseline="0" dirty="0">
                <a:ln>
                  <a:noFill/>
                </a:ln>
                <a:solidFill>
                  <a:srgbClr val="1C1E21"/>
                </a:solidFill>
                <a:effectLst/>
                <a:latin typeface="Roboto" panose="02000000000000000000" pitchFamily="2" charset="0"/>
              </a:rPr>
              <a:t> and </a:t>
            </a:r>
            <a:r>
              <a:rPr kumimoji="0" lang="ko-KR" altLang="ko-KR" sz="2000" b="0" i="0" u="none" strike="noStrike" cap="none" normalizeH="0" baseline="0" dirty="0" err="1">
                <a:ln>
                  <a:noFill/>
                </a:ln>
                <a:solidFill>
                  <a:srgbClr val="1C1E21"/>
                </a:solidFill>
                <a:effectLst/>
                <a:latin typeface="Roboto" panose="02000000000000000000" pitchFamily="2" charset="0"/>
              </a:rPr>
              <a:t>send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that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information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over</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network</a:t>
            </a:r>
            <a:r>
              <a:rPr kumimoji="0" lang="ko-KR" altLang="ko-KR" sz="2000" b="0" i="0" u="none" strike="noStrike" cap="none" normalizeH="0" baseline="0" dirty="0">
                <a:ln>
                  <a:noFill/>
                </a:ln>
                <a:solidFill>
                  <a:srgbClr val="1C1E21"/>
                </a:solidFill>
                <a:effectLst/>
                <a:latin typeface="Roboto" panose="02000000000000000000" pitchFamily="2" charset="0"/>
              </a:rPr>
              <a:t>. The </a:t>
            </a:r>
            <a:r>
              <a:rPr kumimoji="0" lang="ko-KR" altLang="ko-KR" sz="2000" b="0" i="0" u="none" strike="noStrike" cap="none" normalizeH="0" baseline="0" dirty="0" err="1">
                <a:ln>
                  <a:noFill/>
                </a:ln>
                <a:solidFill>
                  <a:srgbClr val="1C1E21"/>
                </a:solidFill>
                <a:effectLst/>
                <a:latin typeface="Roboto" panose="02000000000000000000" pitchFamily="2" charset="0"/>
              </a:rPr>
              <a:t>server</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will</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receive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that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information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find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specified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object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find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specified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method</a:t>
            </a:r>
            <a:r>
              <a:rPr kumimoji="0" lang="ko-KR" altLang="ko-KR" sz="2000" b="0" i="0" u="none" strike="noStrike" cap="none" normalizeH="0" baseline="0" dirty="0">
                <a:ln>
                  <a:noFill/>
                </a:ln>
                <a:solidFill>
                  <a:srgbClr val="1C1E21"/>
                </a:solidFill>
                <a:effectLst/>
                <a:latin typeface="Roboto" panose="02000000000000000000" pitchFamily="2" charset="0"/>
              </a:rPr>
              <a:t> and </a:t>
            </a:r>
            <a:r>
              <a:rPr kumimoji="0" lang="ko-KR" altLang="ko-KR" sz="2000" b="0" i="0" u="none" strike="noStrike" cap="none" normalizeH="0" baseline="0" dirty="0" err="1">
                <a:ln>
                  <a:noFill/>
                </a:ln>
                <a:solidFill>
                  <a:srgbClr val="1C1E21"/>
                </a:solidFill>
                <a:effectLst/>
                <a:latin typeface="Roboto" panose="02000000000000000000" pitchFamily="2" charset="0"/>
              </a:rPr>
              <a:t>call</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it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on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specified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object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with</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received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parameters</a:t>
            </a:r>
            <a:r>
              <a:rPr kumimoji="0" lang="ko-KR" altLang="ko-KR" sz="2000" b="0" i="0" u="none" strike="noStrike" cap="none" normalizeH="0" baseline="0" dirty="0">
                <a:ln>
                  <a:noFill/>
                </a:ln>
                <a:solidFill>
                  <a:srgbClr val="1C1E21"/>
                </a:solidFill>
                <a:effectLst/>
                <a:latin typeface="Roboto" panose="02000000000000000000" pitchFamily="2" charset="0"/>
              </a:rPr>
              <a:t>.</a:t>
            </a:r>
            <a:r>
              <a:rPr kumimoji="0" lang="ko-KR" altLang="ko-KR" sz="2000" b="0" i="0" u="none" strike="noStrike" cap="none" normalizeH="0" baseline="0" dirty="0">
                <a:ln>
                  <a:noFill/>
                </a:ln>
                <a:solidFill>
                  <a:schemeClr val="tx1"/>
                </a:solidFill>
                <a:effectLst/>
              </a:rPr>
              <a:t> </a:t>
            </a:r>
            <a:endParaRPr kumimoji="0" lang="en-US" altLang="ko-KR" sz="2000" b="0" i="0" u="none" strike="noStrike" cap="none" normalizeH="0" baseline="0" dirty="0">
              <a:ln>
                <a:noFill/>
              </a:ln>
              <a:solidFill>
                <a:schemeClr val="tx1"/>
              </a:solidFill>
              <a:effectLst/>
            </a:endParaRPr>
          </a:p>
          <a:p>
            <a:pPr marL="0" marR="0" lvl="0" indent="0" algn="l" defTabSz="914400" rtl="0" eaLnBrk="0" fontAlgn="ctr" latinLnBrk="0" hangingPunct="0">
              <a:lnSpc>
                <a:spcPct val="100000"/>
              </a:lnSpc>
              <a:spcBef>
                <a:spcPct val="0"/>
              </a:spcBef>
              <a:spcAft>
                <a:spcPct val="0"/>
              </a:spcAft>
              <a:buClrTx/>
              <a:buSzTx/>
              <a:buFontTx/>
              <a:buNone/>
              <a:tabLst/>
            </a:pPr>
            <a:endParaRPr lang="en-US" altLang="ko-KR" sz="400" dirty="0">
              <a:latin typeface="Arial" panose="020B0604020202020204" pitchFamily="34" charset="0"/>
            </a:endParaRPr>
          </a:p>
          <a:p>
            <a:pPr marL="0" marR="0" lvl="0" indent="0" algn="l" defTabSz="914400" rtl="0" eaLnBrk="0" fontAlgn="ctr"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08FB5E5B-A7DB-6089-F5EF-7753A515CDAA}"/>
              </a:ext>
            </a:extLst>
          </p:cNvPr>
          <p:cNvSpPr>
            <a:spLocks noChangeArrowheads="1"/>
          </p:cNvSpPr>
          <p:nvPr/>
        </p:nvSpPr>
        <p:spPr bwMode="auto">
          <a:xfrm>
            <a:off x="437230" y="2721114"/>
            <a:ext cx="1065749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ko-KR" altLang="ko-KR" sz="2000" b="0" i="0" u="none" strike="noStrike" cap="none" normalizeH="0" baseline="0" dirty="0" err="1">
                <a:ln>
                  <a:noFill/>
                </a:ln>
                <a:solidFill>
                  <a:srgbClr val="1C1E21"/>
                </a:solidFill>
                <a:effectLst/>
                <a:latin typeface="Roboto" panose="02000000000000000000" pitchFamily="2" charset="0"/>
              </a:rPr>
              <a:t>When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calling</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a:ln>
                  <a:noFill/>
                </a:ln>
                <a:solidFill>
                  <a:srgbClr val="1C1E21"/>
                </a:solidFill>
                <a:effectLst/>
                <a:latin typeface="Arial Unicode MS"/>
                <a:ea typeface="var(--ifm-font-family-monospace)"/>
              </a:rPr>
              <a:t>RPC</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you</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call</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method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remotely</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on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object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that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could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be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anywhere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in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world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They</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are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events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you</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can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trigger</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when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needed</a:t>
            </a:r>
            <a:r>
              <a:rPr kumimoji="0" lang="ko-KR" altLang="ko-KR" sz="2000" b="0" i="0" u="none" strike="noStrike" cap="none" normalizeH="0" baseline="0" dirty="0">
                <a:ln>
                  <a:noFill/>
                </a:ln>
                <a:solidFill>
                  <a:srgbClr val="1C1E21"/>
                </a:solidFill>
                <a:effectLst/>
                <a:latin typeface="Roboto" panose="02000000000000000000" pitchFamily="2" charset="0"/>
              </a:rPr>
              <a:t>.</a:t>
            </a:r>
            <a:r>
              <a:rPr kumimoji="0" lang="ko-KR" altLang="ko-KR" sz="2000" b="0" i="0" u="none" strike="noStrike" cap="none" normalizeH="0" baseline="0" dirty="0">
                <a:ln>
                  <a:noFill/>
                </a:ln>
                <a:solidFill>
                  <a:schemeClr val="tx1"/>
                </a:solidFill>
                <a:effectLst/>
              </a:rPr>
              <a:t> </a:t>
            </a:r>
            <a:endParaRPr kumimoji="0" lang="ko-KR" altLang="ko-KR" sz="2000" b="0" i="0" u="none" strike="noStrike" cap="none" normalizeH="0" baseline="0" dirty="0">
              <a:ln>
                <a:noFill/>
              </a:ln>
              <a:solidFill>
                <a:schemeClr val="tx1"/>
              </a:solidFill>
              <a:effectLst/>
              <a:latin typeface="Arial" panose="020B0604020202020204" pitchFamily="34" charset="0"/>
            </a:endParaRPr>
          </a:p>
        </p:txBody>
      </p:sp>
      <p:sp>
        <p:nvSpPr>
          <p:cNvPr id="11" name="Rectangle 4">
            <a:extLst>
              <a:ext uri="{FF2B5EF4-FFF2-40B4-BE49-F238E27FC236}">
                <a16:creationId xmlns:a16="http://schemas.microsoft.com/office/drawing/2014/main" id="{C7760D46-406D-F2E1-C550-E146635412AA}"/>
              </a:ext>
            </a:extLst>
          </p:cNvPr>
          <p:cNvSpPr>
            <a:spLocks noChangeArrowheads="1"/>
          </p:cNvSpPr>
          <p:nvPr/>
        </p:nvSpPr>
        <p:spPr bwMode="auto">
          <a:xfrm>
            <a:off x="437230" y="3637622"/>
            <a:ext cx="102286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ko-KR" altLang="ko-KR" sz="2000" b="0" i="0" u="none" strike="noStrike" cap="none" normalizeH="0" baseline="0" dirty="0" err="1">
                <a:ln>
                  <a:noFill/>
                </a:ln>
                <a:solidFill>
                  <a:srgbClr val="1C1E21"/>
                </a:solidFill>
                <a:effectLst/>
                <a:latin typeface="Roboto" panose="02000000000000000000" pitchFamily="2" charset="0"/>
              </a:rPr>
              <a:t>If</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you</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call</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a:ln>
                  <a:noFill/>
                </a:ln>
                <a:solidFill>
                  <a:srgbClr val="1C1E21"/>
                </a:solidFill>
                <a:effectLst/>
                <a:latin typeface="Arial Unicode MS"/>
                <a:ea typeface="var(--ifm-font-family-monospace)"/>
              </a:rPr>
              <a:t>RPC</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method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on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your</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side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it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will</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execute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on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different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machine</a:t>
            </a:r>
            <a:r>
              <a:rPr kumimoji="0" lang="ko-KR" altLang="ko-KR" sz="2000" b="0" i="0" u="none" strike="noStrike" cap="none" normalizeH="0" baseline="0" dirty="0">
                <a:ln>
                  <a:noFill/>
                </a:ln>
                <a:solidFill>
                  <a:srgbClr val="1C1E21"/>
                </a:solidFill>
                <a:effectLst/>
                <a:latin typeface="Roboto" panose="02000000000000000000" pitchFamily="2" charset="0"/>
              </a:rPr>
              <a:t>.</a:t>
            </a:r>
            <a:r>
              <a:rPr kumimoji="0" lang="ko-KR" altLang="ko-KR" sz="2000" b="0" i="0" u="none" strike="noStrike" cap="none" normalizeH="0" baseline="0" dirty="0">
                <a:ln>
                  <a:noFill/>
                </a:ln>
                <a:solidFill>
                  <a:schemeClr val="tx1"/>
                </a:solidFill>
                <a:effectLst/>
              </a:rPr>
              <a:t> </a:t>
            </a:r>
            <a:endParaRPr kumimoji="0" lang="ko-KR" altLang="ko-K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460727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8D73AB8-9105-6C45-91ED-F7E4EC9438D4}"/>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907C405E-9A31-2DA3-443D-178BD8967825}"/>
              </a:ext>
            </a:extLst>
          </p:cNvPr>
          <p:cNvSpPr>
            <a:spLocks noGrp="1"/>
          </p:cNvSpPr>
          <p:nvPr>
            <p:ph idx="1"/>
          </p:nvPr>
        </p:nvSpPr>
        <p:spPr>
          <a:xfrm>
            <a:off x="838200" y="4990453"/>
            <a:ext cx="10515600" cy="1186509"/>
          </a:xfrm>
        </p:spPr>
        <p:txBody>
          <a:bodyPr>
            <a:normAutofit lnSpcReduction="10000"/>
          </a:bodyPr>
          <a:lstStyle/>
          <a:p>
            <a:pPr marL="0" indent="0">
              <a:buNone/>
            </a:pPr>
            <a:r>
              <a:rPr lang="en-US" altLang="ko-KR" b="0" i="0" dirty="0">
                <a:solidFill>
                  <a:srgbClr val="1C1E21"/>
                </a:solidFill>
                <a:effectLst/>
                <a:latin typeface="Roboto" panose="02000000000000000000" pitchFamily="2" charset="0"/>
              </a:rPr>
              <a:t>To ensure that several different Network Variables are all synchronized at the same exact time we can use client RPC to join these value changes together.</a:t>
            </a:r>
            <a:endParaRPr lang="ko-KR" altLang="en-US" dirty="0"/>
          </a:p>
        </p:txBody>
      </p:sp>
      <p:sp>
        <p:nvSpPr>
          <p:cNvPr id="4" name="날짜 개체 틀 3">
            <a:extLst>
              <a:ext uri="{FF2B5EF4-FFF2-40B4-BE49-F238E27FC236}">
                <a16:creationId xmlns:a16="http://schemas.microsoft.com/office/drawing/2014/main" id="{A98D468B-0C6B-0298-A4DA-EF13751FF499}"/>
              </a:ext>
            </a:extLst>
          </p:cNvPr>
          <p:cNvSpPr>
            <a:spLocks noGrp="1"/>
          </p:cNvSpPr>
          <p:nvPr>
            <p:ph type="dt" sz="half" idx="10"/>
          </p:nvPr>
        </p:nvSpPr>
        <p:spPr/>
        <p:txBody>
          <a:bodyPr/>
          <a:lstStyle/>
          <a:p>
            <a:fld id="{BD1C7B8D-E721-459B-8FE8-91D29605EF22}" type="datetime1">
              <a:rPr lang="ko-KR" altLang="en-US" smtClean="0"/>
              <a:t>2023-11-21</a:t>
            </a:fld>
            <a:endParaRPr lang="ko-KR" altLang="en-US"/>
          </a:p>
        </p:txBody>
      </p:sp>
      <p:sp>
        <p:nvSpPr>
          <p:cNvPr id="5" name="바닥글 개체 틀 4">
            <a:extLst>
              <a:ext uri="{FF2B5EF4-FFF2-40B4-BE49-F238E27FC236}">
                <a16:creationId xmlns:a16="http://schemas.microsoft.com/office/drawing/2014/main" id="{DE85396B-44BD-B394-965B-811DCE251E20}"/>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92D69F91-C6C9-6931-7138-995D4E6BEC2E}"/>
              </a:ext>
            </a:extLst>
          </p:cNvPr>
          <p:cNvSpPr>
            <a:spLocks noGrp="1"/>
          </p:cNvSpPr>
          <p:nvPr>
            <p:ph type="sldNum" sz="quarter" idx="12"/>
          </p:nvPr>
        </p:nvSpPr>
        <p:spPr/>
        <p:txBody>
          <a:bodyPr/>
          <a:lstStyle/>
          <a:p>
            <a:fld id="{FABEA76D-AC0B-4A8D-A15D-FF0B16DFADCB}" type="slidenum">
              <a:rPr lang="ko-KR" altLang="en-US" smtClean="0"/>
              <a:t>40</a:t>
            </a:fld>
            <a:endParaRPr lang="ko-KR" altLang="en-US"/>
          </a:p>
        </p:txBody>
      </p:sp>
      <p:pic>
        <p:nvPicPr>
          <p:cNvPr id="31746" name="Picture 2" descr="Example banner">
            <a:extLst>
              <a:ext uri="{FF2B5EF4-FFF2-40B4-BE49-F238E27FC236}">
                <a16:creationId xmlns:a16="http://schemas.microsoft.com/office/drawing/2014/main" id="{3E8FFDAE-CA06-39BE-FC33-7DC05043EB4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65125"/>
            <a:ext cx="12192000" cy="4530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78647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06B73DD-0DD0-FB05-E85A-2CB3FD93ED61}"/>
              </a:ext>
            </a:extLst>
          </p:cNvPr>
          <p:cNvSpPr>
            <a:spLocks noGrp="1"/>
          </p:cNvSpPr>
          <p:nvPr>
            <p:ph type="title"/>
          </p:nvPr>
        </p:nvSpPr>
        <p:spPr/>
        <p:txBody>
          <a:bodyPr/>
          <a:lstStyle/>
          <a:p>
            <a:r>
              <a:rPr lang="en-US" altLang="ko-KR" dirty="0"/>
              <a:t>Summary</a:t>
            </a:r>
            <a:endParaRPr lang="ko-KR" altLang="en-US" dirty="0"/>
          </a:p>
        </p:txBody>
      </p:sp>
      <p:sp>
        <p:nvSpPr>
          <p:cNvPr id="4" name="날짜 개체 틀 3">
            <a:extLst>
              <a:ext uri="{FF2B5EF4-FFF2-40B4-BE49-F238E27FC236}">
                <a16:creationId xmlns:a16="http://schemas.microsoft.com/office/drawing/2014/main" id="{80513380-CBDD-7273-5F96-3ABBE13F64B7}"/>
              </a:ext>
            </a:extLst>
          </p:cNvPr>
          <p:cNvSpPr>
            <a:spLocks noGrp="1"/>
          </p:cNvSpPr>
          <p:nvPr>
            <p:ph type="dt" sz="half" idx="10"/>
          </p:nvPr>
        </p:nvSpPr>
        <p:spPr/>
        <p:txBody>
          <a:bodyPr/>
          <a:lstStyle/>
          <a:p>
            <a:fld id="{BD1C7B8D-E721-459B-8FE8-91D29605EF22}" type="datetime1">
              <a:rPr lang="ko-KR" altLang="en-US" smtClean="0"/>
              <a:t>2023-11-21</a:t>
            </a:fld>
            <a:endParaRPr lang="ko-KR" altLang="en-US"/>
          </a:p>
        </p:txBody>
      </p:sp>
      <p:sp>
        <p:nvSpPr>
          <p:cNvPr id="5" name="바닥글 개체 틀 4">
            <a:extLst>
              <a:ext uri="{FF2B5EF4-FFF2-40B4-BE49-F238E27FC236}">
                <a16:creationId xmlns:a16="http://schemas.microsoft.com/office/drawing/2014/main" id="{8F587457-948D-4642-BCF5-514EF6B39765}"/>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D725C7B7-4F6F-7FE8-B98C-F2440A53251C}"/>
              </a:ext>
            </a:extLst>
          </p:cNvPr>
          <p:cNvSpPr>
            <a:spLocks noGrp="1"/>
          </p:cNvSpPr>
          <p:nvPr>
            <p:ph type="sldNum" sz="quarter" idx="12"/>
          </p:nvPr>
        </p:nvSpPr>
        <p:spPr/>
        <p:txBody>
          <a:bodyPr/>
          <a:lstStyle/>
          <a:p>
            <a:fld id="{FABEA76D-AC0B-4A8D-A15D-FF0B16DFADCB}" type="slidenum">
              <a:rPr lang="ko-KR" altLang="en-US" smtClean="0"/>
              <a:t>41</a:t>
            </a:fld>
            <a:endParaRPr lang="ko-KR" altLang="en-US"/>
          </a:p>
        </p:txBody>
      </p:sp>
      <p:sp>
        <p:nvSpPr>
          <p:cNvPr id="7" name="Rectangle 1">
            <a:extLst>
              <a:ext uri="{FF2B5EF4-FFF2-40B4-BE49-F238E27FC236}">
                <a16:creationId xmlns:a16="http://schemas.microsoft.com/office/drawing/2014/main" id="{58FA1CC6-731D-EFCC-F2AE-42689FDBD9FD}"/>
              </a:ext>
            </a:extLst>
          </p:cNvPr>
          <p:cNvSpPr>
            <a:spLocks noGrp="1" noChangeArrowheads="1"/>
          </p:cNvSpPr>
          <p:nvPr>
            <p:ph idx="1"/>
          </p:nvPr>
        </p:nvSpPr>
        <p:spPr bwMode="auto">
          <a:xfrm>
            <a:off x="573339" y="1418849"/>
            <a:ext cx="1073369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ko-KR" altLang="ko-KR" sz="2400" b="0" i="0" u="none" strike="noStrike" cap="none" normalizeH="0" baseline="0" dirty="0" err="1">
                <a:ln>
                  <a:noFill/>
                </a:ln>
                <a:solidFill>
                  <a:srgbClr val="1C1E21"/>
                </a:solidFill>
                <a:effectLst/>
                <a:latin typeface="Arial Unicode MS"/>
                <a:ea typeface="var(--ifm-font-family-monospace)"/>
              </a:rPr>
              <a:t>NetworkVariable</a:t>
            </a:r>
            <a:r>
              <a:rPr kumimoji="0" lang="ko-KR" altLang="ko-KR" sz="2400" b="0" i="0" u="none" strike="noStrike" cap="none" normalizeH="0" baseline="0" dirty="0" err="1">
                <a:ln>
                  <a:noFill/>
                </a:ln>
                <a:solidFill>
                  <a:srgbClr val="1C1E21"/>
                </a:solidFill>
                <a:effectLst/>
                <a:latin typeface="Roboto" panose="02000000000000000000" pitchFamily="2" charset="0"/>
              </a:rPr>
              <a:t>s</a:t>
            </a:r>
            <a:r>
              <a:rPr kumimoji="0" lang="ko-KR" altLang="ko-KR" sz="2400" b="0" i="0" u="none" strike="noStrike" cap="none" normalizeH="0" baseline="0" dirty="0">
                <a:ln>
                  <a:noFill/>
                </a:ln>
                <a:solidFill>
                  <a:srgbClr val="1C1E21"/>
                </a:solidFill>
                <a:effectLst/>
                <a:latin typeface="Roboto" panose="02000000000000000000" pitchFamily="2" charset="0"/>
              </a:rPr>
              <a:t> </a:t>
            </a:r>
            <a:r>
              <a:rPr kumimoji="0" lang="ko-KR" altLang="ko-KR" sz="2400" b="0" i="0" u="none" strike="noStrike" cap="none" normalizeH="0" baseline="0" dirty="0" err="1">
                <a:ln>
                  <a:noFill/>
                </a:ln>
                <a:solidFill>
                  <a:srgbClr val="1C1E21"/>
                </a:solidFill>
                <a:effectLst/>
                <a:latin typeface="Roboto" panose="02000000000000000000" pitchFamily="2" charset="0"/>
              </a:rPr>
              <a:t>are</a:t>
            </a:r>
            <a:r>
              <a:rPr kumimoji="0" lang="ko-KR" altLang="ko-KR" sz="2400" b="0" i="0" u="none" strike="noStrike" cap="none" normalizeH="0" baseline="0" dirty="0">
                <a:ln>
                  <a:noFill/>
                </a:ln>
                <a:solidFill>
                  <a:srgbClr val="1C1E21"/>
                </a:solidFill>
                <a:effectLst/>
                <a:latin typeface="Roboto" panose="02000000000000000000" pitchFamily="2" charset="0"/>
              </a:rPr>
              <a:t> </a:t>
            </a:r>
            <a:r>
              <a:rPr kumimoji="0" lang="ko-KR" altLang="ko-KR" sz="2400" b="0" i="0" u="none" strike="noStrike" cap="none" normalizeH="0" baseline="0" dirty="0" err="1">
                <a:ln>
                  <a:noFill/>
                </a:ln>
                <a:solidFill>
                  <a:srgbClr val="1C1E21"/>
                </a:solidFill>
                <a:effectLst/>
                <a:latin typeface="Roboto" panose="02000000000000000000" pitchFamily="2" charset="0"/>
              </a:rPr>
              <a:t>great</a:t>
            </a:r>
            <a:r>
              <a:rPr kumimoji="0" lang="ko-KR" altLang="ko-KR" sz="2400" b="0" i="0" u="none" strike="noStrike" cap="none" normalizeH="0" baseline="0" dirty="0">
                <a:ln>
                  <a:noFill/>
                </a:ln>
                <a:solidFill>
                  <a:srgbClr val="1C1E21"/>
                </a:solidFill>
                <a:effectLst/>
                <a:latin typeface="Roboto" panose="02000000000000000000" pitchFamily="2" charset="0"/>
              </a:rPr>
              <a:t> </a:t>
            </a:r>
            <a:r>
              <a:rPr kumimoji="0" lang="ko-KR" altLang="ko-KR" sz="2400" b="0" i="0" u="none" strike="noStrike" cap="none" normalizeH="0" baseline="0" dirty="0" err="1">
                <a:ln>
                  <a:noFill/>
                </a:ln>
                <a:solidFill>
                  <a:srgbClr val="1C1E21"/>
                </a:solidFill>
                <a:effectLst/>
                <a:latin typeface="Roboto" panose="02000000000000000000" pitchFamily="2" charset="0"/>
              </a:rPr>
              <a:t>for</a:t>
            </a:r>
            <a:r>
              <a:rPr kumimoji="0" lang="ko-KR" altLang="ko-KR" sz="2400" b="0" i="0" u="none" strike="noStrike" cap="none" normalizeH="0" baseline="0" dirty="0">
                <a:ln>
                  <a:noFill/>
                </a:ln>
                <a:solidFill>
                  <a:srgbClr val="1C1E21"/>
                </a:solidFill>
                <a:effectLst/>
                <a:latin typeface="Roboto" panose="02000000000000000000" pitchFamily="2" charset="0"/>
              </a:rPr>
              <a:t> </a:t>
            </a:r>
            <a:r>
              <a:rPr kumimoji="0" lang="ko-KR" altLang="ko-KR" sz="2400" b="0" i="0" u="none" strike="noStrike" cap="none" normalizeH="0" baseline="0" dirty="0" err="1">
                <a:ln>
                  <a:noFill/>
                </a:ln>
                <a:solidFill>
                  <a:srgbClr val="1C1E21"/>
                </a:solidFill>
                <a:effectLst/>
                <a:latin typeface="Roboto" panose="02000000000000000000" pitchFamily="2" charset="0"/>
              </a:rPr>
              <a:t>managing</a:t>
            </a:r>
            <a:r>
              <a:rPr kumimoji="0" lang="ko-KR" altLang="ko-KR" sz="2400" b="0" i="0" u="none" strike="noStrike" cap="none" normalizeH="0" baseline="0" dirty="0">
                <a:ln>
                  <a:noFill/>
                </a:ln>
                <a:solidFill>
                  <a:srgbClr val="1C1E21"/>
                </a:solidFill>
                <a:effectLst/>
                <a:latin typeface="Roboto" panose="02000000000000000000" pitchFamily="2" charset="0"/>
              </a:rPr>
              <a:t> </a:t>
            </a:r>
            <a:r>
              <a:rPr kumimoji="0" lang="ko-KR" altLang="ko-KR" sz="2400" b="0" i="0" u="none" strike="noStrike" cap="none" normalizeH="0" baseline="0" dirty="0" err="1">
                <a:ln>
                  <a:noFill/>
                </a:ln>
                <a:solidFill>
                  <a:srgbClr val="1C1E21"/>
                </a:solidFill>
                <a:effectLst/>
                <a:latin typeface="Roboto" panose="02000000000000000000" pitchFamily="2" charset="0"/>
              </a:rPr>
              <a:t>state</a:t>
            </a:r>
            <a:r>
              <a:rPr kumimoji="0" lang="ko-KR" altLang="ko-KR" sz="2400" b="0" i="0" u="none" strike="noStrike" cap="none" normalizeH="0" baseline="0" dirty="0">
                <a:ln>
                  <a:noFill/>
                </a:ln>
                <a:solidFill>
                  <a:srgbClr val="1C1E21"/>
                </a:solidFill>
                <a:effectLst/>
                <a:latin typeface="Roboto" panose="02000000000000000000" pitchFamily="2" charset="0"/>
              </a:rPr>
              <a:t>, </a:t>
            </a:r>
            <a:r>
              <a:rPr kumimoji="0" lang="ko-KR" altLang="ko-KR" sz="2400" b="0" i="0" u="none" strike="noStrike" cap="none" normalizeH="0" baseline="0" dirty="0" err="1">
                <a:ln>
                  <a:noFill/>
                </a:ln>
                <a:solidFill>
                  <a:srgbClr val="1C1E21"/>
                </a:solidFill>
                <a:effectLst/>
                <a:latin typeface="Roboto" panose="02000000000000000000" pitchFamily="2" charset="0"/>
              </a:rPr>
              <a:t>to</a:t>
            </a:r>
            <a:r>
              <a:rPr kumimoji="0" lang="ko-KR" altLang="ko-KR" sz="2400" b="0" i="0" u="none" strike="noStrike" cap="none" normalizeH="0" baseline="0" dirty="0">
                <a:ln>
                  <a:noFill/>
                </a:ln>
                <a:solidFill>
                  <a:srgbClr val="1C1E21"/>
                </a:solidFill>
                <a:effectLst/>
                <a:latin typeface="Roboto" panose="02000000000000000000" pitchFamily="2" charset="0"/>
              </a:rPr>
              <a:t> </a:t>
            </a:r>
            <a:r>
              <a:rPr kumimoji="0" lang="ko-KR" altLang="ko-KR" sz="2400" b="0" i="0" u="none" strike="noStrike" cap="none" normalizeH="0" baseline="0" dirty="0" err="1">
                <a:ln>
                  <a:noFill/>
                </a:ln>
                <a:solidFill>
                  <a:srgbClr val="1C1E21"/>
                </a:solidFill>
                <a:effectLst/>
                <a:latin typeface="Roboto" panose="02000000000000000000" pitchFamily="2" charset="0"/>
              </a:rPr>
              <a:t>make</a:t>
            </a:r>
            <a:r>
              <a:rPr kumimoji="0" lang="ko-KR" altLang="ko-KR" sz="2400" b="0" i="0" u="none" strike="noStrike" cap="none" normalizeH="0" baseline="0" dirty="0">
                <a:ln>
                  <a:noFill/>
                </a:ln>
                <a:solidFill>
                  <a:srgbClr val="1C1E21"/>
                </a:solidFill>
                <a:effectLst/>
                <a:latin typeface="Roboto" panose="02000000000000000000" pitchFamily="2" charset="0"/>
              </a:rPr>
              <a:t> </a:t>
            </a:r>
            <a:r>
              <a:rPr kumimoji="0" lang="ko-KR" altLang="ko-KR" sz="2400" b="0" i="0" u="none" strike="noStrike" cap="none" normalizeH="0" baseline="0" dirty="0" err="1">
                <a:ln>
                  <a:noFill/>
                </a:ln>
                <a:solidFill>
                  <a:srgbClr val="1C1E21"/>
                </a:solidFill>
                <a:effectLst/>
                <a:latin typeface="Roboto" panose="02000000000000000000" pitchFamily="2" charset="0"/>
              </a:rPr>
              <a:t>sure</a:t>
            </a:r>
            <a:r>
              <a:rPr kumimoji="0" lang="ko-KR" altLang="ko-KR" sz="2400" b="0" i="0" u="none" strike="noStrike" cap="none" normalizeH="0" baseline="0" dirty="0">
                <a:ln>
                  <a:noFill/>
                </a:ln>
                <a:solidFill>
                  <a:srgbClr val="1C1E21"/>
                </a:solidFill>
                <a:effectLst/>
                <a:latin typeface="Roboto" panose="02000000000000000000" pitchFamily="2" charset="0"/>
              </a:rPr>
              <a:t> </a:t>
            </a:r>
            <a:r>
              <a:rPr kumimoji="0" lang="ko-KR" altLang="ko-KR" sz="2400" b="0" i="0" u="none" strike="noStrike" cap="none" normalizeH="0" baseline="0" dirty="0" err="1">
                <a:ln>
                  <a:noFill/>
                </a:ln>
                <a:solidFill>
                  <a:srgbClr val="1C1E21"/>
                </a:solidFill>
                <a:effectLst/>
                <a:latin typeface="Roboto" panose="02000000000000000000" pitchFamily="2" charset="0"/>
              </a:rPr>
              <a:t>everyone</a:t>
            </a:r>
            <a:r>
              <a:rPr kumimoji="0" lang="ko-KR" altLang="ko-KR" sz="2400" b="0" i="0" u="none" strike="noStrike" cap="none" normalizeH="0" baseline="0" dirty="0">
                <a:ln>
                  <a:noFill/>
                </a:ln>
                <a:solidFill>
                  <a:srgbClr val="1C1E21"/>
                </a:solidFill>
                <a:effectLst/>
                <a:latin typeface="Roboto" panose="02000000000000000000" pitchFamily="2" charset="0"/>
              </a:rPr>
              <a:t> </a:t>
            </a:r>
            <a:r>
              <a:rPr kumimoji="0" lang="ko-KR" altLang="ko-KR" sz="2400" b="0" i="0" u="none" strike="noStrike" cap="none" normalizeH="0" baseline="0" dirty="0" err="1">
                <a:ln>
                  <a:noFill/>
                </a:ln>
                <a:solidFill>
                  <a:srgbClr val="1C1E21"/>
                </a:solidFill>
                <a:effectLst/>
                <a:latin typeface="Roboto" panose="02000000000000000000" pitchFamily="2" charset="0"/>
              </a:rPr>
              <a:t>has</a:t>
            </a:r>
            <a:r>
              <a:rPr kumimoji="0" lang="ko-KR" altLang="ko-KR" sz="2400" b="0" i="0" u="none" strike="noStrike" cap="none" normalizeH="0" baseline="0" dirty="0">
                <a:ln>
                  <a:noFill/>
                </a:ln>
                <a:solidFill>
                  <a:srgbClr val="1C1E21"/>
                </a:solidFill>
                <a:effectLst/>
                <a:latin typeface="Roboto" panose="02000000000000000000" pitchFamily="2" charset="0"/>
              </a:rPr>
              <a:t> </a:t>
            </a:r>
            <a:r>
              <a:rPr kumimoji="0" lang="ko-KR" altLang="ko-KR" sz="2400" b="0" i="0" u="none" strike="noStrike" cap="none" normalizeH="0" baseline="0" dirty="0" err="1">
                <a:ln>
                  <a:noFill/>
                </a:ln>
                <a:solidFill>
                  <a:srgbClr val="1C1E21"/>
                </a:solidFill>
                <a:effectLst/>
                <a:latin typeface="Roboto" panose="02000000000000000000" pitchFamily="2" charset="0"/>
              </a:rPr>
              <a:t>the</a:t>
            </a:r>
            <a:r>
              <a:rPr kumimoji="0" lang="ko-KR" altLang="ko-KR" sz="2400" b="0" i="0" u="none" strike="noStrike" cap="none" normalizeH="0" baseline="0" dirty="0">
                <a:ln>
                  <a:noFill/>
                </a:ln>
                <a:solidFill>
                  <a:srgbClr val="1C1E21"/>
                </a:solidFill>
                <a:effectLst/>
                <a:latin typeface="Roboto" panose="02000000000000000000" pitchFamily="2" charset="0"/>
              </a:rPr>
              <a:t> </a:t>
            </a:r>
            <a:r>
              <a:rPr kumimoji="0" lang="ko-KR" altLang="ko-KR" sz="2400" b="0" i="0" u="none" strike="noStrike" cap="none" normalizeH="0" baseline="0" dirty="0" err="1">
                <a:ln>
                  <a:noFill/>
                </a:ln>
                <a:solidFill>
                  <a:srgbClr val="1C1E21"/>
                </a:solidFill>
                <a:effectLst/>
                <a:latin typeface="Roboto" panose="02000000000000000000" pitchFamily="2" charset="0"/>
              </a:rPr>
              <a:t>latest</a:t>
            </a:r>
            <a:r>
              <a:rPr kumimoji="0" lang="ko-KR" altLang="ko-KR" sz="2400" b="0" i="0" u="none" strike="noStrike" cap="none" normalizeH="0" baseline="0" dirty="0">
                <a:ln>
                  <a:noFill/>
                </a:ln>
                <a:solidFill>
                  <a:srgbClr val="1C1E21"/>
                </a:solidFill>
                <a:effectLst/>
                <a:latin typeface="Roboto" panose="02000000000000000000" pitchFamily="2" charset="0"/>
              </a:rPr>
              <a:t> </a:t>
            </a:r>
            <a:r>
              <a:rPr kumimoji="0" lang="ko-KR" altLang="ko-KR" sz="2400" b="0" i="0" u="none" strike="noStrike" cap="none" normalizeH="0" baseline="0" dirty="0" err="1">
                <a:ln>
                  <a:noFill/>
                </a:ln>
                <a:solidFill>
                  <a:srgbClr val="1C1E21"/>
                </a:solidFill>
                <a:effectLst/>
                <a:latin typeface="Roboto" panose="02000000000000000000" pitchFamily="2" charset="0"/>
              </a:rPr>
              <a:t>value</a:t>
            </a:r>
            <a:r>
              <a:rPr kumimoji="0" lang="ko-KR" altLang="ko-KR" sz="2400" b="0" i="0" u="none" strike="noStrike" cap="none" normalizeH="0" baseline="0" dirty="0">
                <a:ln>
                  <a:noFill/>
                </a:ln>
                <a:solidFill>
                  <a:srgbClr val="1C1E21"/>
                </a:solidFill>
                <a:effectLst/>
                <a:latin typeface="Roboto" panose="02000000000000000000" pitchFamily="2" charset="0"/>
              </a:rPr>
              <a:t>. </a:t>
            </a:r>
            <a:r>
              <a:rPr kumimoji="0" lang="ko-KR" altLang="ko-KR" sz="2400" b="0" i="0" u="none" strike="noStrike" cap="none" normalizeH="0" baseline="0" dirty="0" err="1">
                <a:ln>
                  <a:noFill/>
                </a:ln>
                <a:solidFill>
                  <a:srgbClr val="1C1E21"/>
                </a:solidFill>
                <a:effectLst/>
                <a:latin typeface="Roboto" panose="02000000000000000000" pitchFamily="2" charset="0"/>
              </a:rPr>
              <a:t>Use</a:t>
            </a:r>
            <a:r>
              <a:rPr kumimoji="0" lang="ko-KR" altLang="ko-KR" sz="2400" b="0" i="0" u="none" strike="noStrike" cap="none" normalizeH="0" baseline="0" dirty="0">
                <a:ln>
                  <a:noFill/>
                </a:ln>
                <a:solidFill>
                  <a:srgbClr val="1C1E21"/>
                </a:solidFill>
                <a:effectLst/>
                <a:latin typeface="Roboto" panose="02000000000000000000" pitchFamily="2" charset="0"/>
              </a:rPr>
              <a:t> </a:t>
            </a:r>
            <a:r>
              <a:rPr kumimoji="0" lang="ko-KR" altLang="ko-KR" sz="2400" b="0" i="0" u="none" strike="noStrike" cap="none" normalizeH="0" baseline="0" dirty="0" err="1">
                <a:ln>
                  <a:noFill/>
                </a:ln>
                <a:solidFill>
                  <a:srgbClr val="1C1E21"/>
                </a:solidFill>
                <a:effectLst/>
                <a:latin typeface="Roboto" panose="02000000000000000000" pitchFamily="2" charset="0"/>
              </a:rPr>
              <a:t>them</a:t>
            </a:r>
            <a:r>
              <a:rPr kumimoji="0" lang="ko-KR" altLang="ko-KR" sz="2400" b="0" i="0" u="none" strike="noStrike" cap="none" normalizeH="0" baseline="0" dirty="0">
                <a:ln>
                  <a:noFill/>
                </a:ln>
                <a:solidFill>
                  <a:srgbClr val="1C1E21"/>
                </a:solidFill>
                <a:effectLst/>
                <a:latin typeface="Roboto" panose="02000000000000000000" pitchFamily="2" charset="0"/>
              </a:rPr>
              <a:t> </a:t>
            </a:r>
            <a:r>
              <a:rPr kumimoji="0" lang="ko-KR" altLang="ko-KR" sz="2400" b="0" i="0" u="none" strike="noStrike" cap="none" normalizeH="0" baseline="0" dirty="0" err="1">
                <a:ln>
                  <a:noFill/>
                </a:ln>
                <a:solidFill>
                  <a:srgbClr val="1C1E21"/>
                </a:solidFill>
                <a:effectLst/>
                <a:latin typeface="Roboto" panose="02000000000000000000" pitchFamily="2" charset="0"/>
              </a:rPr>
              <a:t>when</a:t>
            </a:r>
            <a:r>
              <a:rPr kumimoji="0" lang="ko-KR" altLang="ko-KR" sz="2400" b="0" i="0" u="none" strike="noStrike" cap="none" normalizeH="0" baseline="0" dirty="0">
                <a:ln>
                  <a:noFill/>
                </a:ln>
                <a:solidFill>
                  <a:srgbClr val="1C1E21"/>
                </a:solidFill>
                <a:effectLst/>
                <a:latin typeface="Roboto" panose="02000000000000000000" pitchFamily="2" charset="0"/>
              </a:rPr>
              <a:t> </a:t>
            </a:r>
            <a:r>
              <a:rPr kumimoji="0" lang="ko-KR" altLang="ko-KR" sz="2400" b="0" i="0" u="none" strike="noStrike" cap="none" normalizeH="0" baseline="0" dirty="0" err="1">
                <a:ln>
                  <a:noFill/>
                </a:ln>
                <a:solidFill>
                  <a:srgbClr val="1C1E21"/>
                </a:solidFill>
                <a:effectLst/>
                <a:latin typeface="Roboto" panose="02000000000000000000" pitchFamily="2" charset="0"/>
              </a:rPr>
              <a:t>you</a:t>
            </a:r>
            <a:r>
              <a:rPr kumimoji="0" lang="ko-KR" altLang="ko-KR" sz="2400" b="0" i="0" u="none" strike="noStrike" cap="none" normalizeH="0" baseline="0" dirty="0">
                <a:ln>
                  <a:noFill/>
                </a:ln>
                <a:solidFill>
                  <a:srgbClr val="1C1E21"/>
                </a:solidFill>
                <a:effectLst/>
                <a:latin typeface="Roboto" panose="02000000000000000000" pitchFamily="2" charset="0"/>
              </a:rPr>
              <a:t> </a:t>
            </a:r>
            <a:r>
              <a:rPr kumimoji="0" lang="ko-KR" altLang="ko-KR" sz="2400" b="0" i="0" u="none" strike="noStrike" cap="none" normalizeH="0" baseline="0" dirty="0" err="1">
                <a:ln>
                  <a:noFill/>
                </a:ln>
                <a:solidFill>
                  <a:srgbClr val="1C1E21"/>
                </a:solidFill>
                <a:effectLst/>
                <a:latin typeface="Roboto" panose="02000000000000000000" pitchFamily="2" charset="0"/>
              </a:rPr>
              <a:t>want</a:t>
            </a:r>
            <a:r>
              <a:rPr kumimoji="0" lang="ko-KR" altLang="ko-KR" sz="2400" b="0" i="0" u="none" strike="noStrike" cap="none" normalizeH="0" baseline="0" dirty="0">
                <a:ln>
                  <a:noFill/>
                </a:ln>
                <a:solidFill>
                  <a:srgbClr val="1C1E21"/>
                </a:solidFill>
                <a:effectLst/>
                <a:latin typeface="Roboto" panose="02000000000000000000" pitchFamily="2" charset="0"/>
              </a:rPr>
              <a:t> </a:t>
            </a:r>
            <a:r>
              <a:rPr kumimoji="0" lang="ko-KR" altLang="ko-KR" sz="2400" b="0" i="0" u="none" strike="noStrike" cap="none" normalizeH="0" baseline="0" dirty="0" err="1">
                <a:ln>
                  <a:noFill/>
                </a:ln>
                <a:solidFill>
                  <a:srgbClr val="1C1E21"/>
                </a:solidFill>
                <a:effectLst/>
                <a:latin typeface="Roboto" panose="02000000000000000000" pitchFamily="2" charset="0"/>
              </a:rPr>
              <a:t>to</a:t>
            </a:r>
            <a:r>
              <a:rPr kumimoji="0" lang="ko-KR" altLang="ko-KR" sz="2400" b="0" i="0" u="none" strike="noStrike" cap="none" normalizeH="0" baseline="0" dirty="0">
                <a:ln>
                  <a:noFill/>
                </a:ln>
                <a:solidFill>
                  <a:srgbClr val="1C1E21"/>
                </a:solidFill>
                <a:effectLst/>
                <a:latin typeface="Roboto" panose="02000000000000000000" pitchFamily="2" charset="0"/>
              </a:rPr>
              <a:t> </a:t>
            </a:r>
            <a:r>
              <a:rPr kumimoji="0" lang="ko-KR" altLang="ko-KR" sz="2400" b="0" i="0" u="none" strike="noStrike" cap="none" normalizeH="0" baseline="0" dirty="0" err="1">
                <a:ln>
                  <a:noFill/>
                </a:ln>
                <a:solidFill>
                  <a:srgbClr val="1C1E21"/>
                </a:solidFill>
                <a:effectLst/>
                <a:latin typeface="Roboto" panose="02000000000000000000" pitchFamily="2" charset="0"/>
              </a:rPr>
              <a:t>make</a:t>
            </a:r>
            <a:r>
              <a:rPr kumimoji="0" lang="ko-KR" altLang="ko-KR" sz="2400" b="0" i="0" u="none" strike="noStrike" cap="none" normalizeH="0" baseline="0" dirty="0">
                <a:ln>
                  <a:noFill/>
                </a:ln>
                <a:solidFill>
                  <a:srgbClr val="1C1E21"/>
                </a:solidFill>
                <a:effectLst/>
                <a:latin typeface="Roboto" panose="02000000000000000000" pitchFamily="2" charset="0"/>
              </a:rPr>
              <a:t> </a:t>
            </a:r>
            <a:r>
              <a:rPr kumimoji="0" lang="ko-KR" altLang="ko-KR" sz="2400" b="0" i="0" u="none" strike="noStrike" cap="none" normalizeH="0" baseline="0" dirty="0" err="1">
                <a:ln>
                  <a:noFill/>
                </a:ln>
                <a:solidFill>
                  <a:srgbClr val="1C1E21"/>
                </a:solidFill>
                <a:effectLst/>
                <a:latin typeface="Roboto" panose="02000000000000000000" pitchFamily="2" charset="0"/>
              </a:rPr>
              <a:t>sure</a:t>
            </a:r>
            <a:r>
              <a:rPr kumimoji="0" lang="ko-KR" altLang="ko-KR" sz="2400" b="0" i="0" u="none" strike="noStrike" cap="none" normalizeH="0" baseline="0" dirty="0">
                <a:ln>
                  <a:noFill/>
                </a:ln>
                <a:solidFill>
                  <a:srgbClr val="1C1E21"/>
                </a:solidFill>
                <a:effectLst/>
                <a:latin typeface="Roboto" panose="02000000000000000000" pitchFamily="2" charset="0"/>
              </a:rPr>
              <a:t> </a:t>
            </a:r>
            <a:r>
              <a:rPr kumimoji="0" lang="ko-KR" altLang="ko-KR" sz="2400" b="0" i="0" u="none" strike="noStrike" cap="none" normalizeH="0" baseline="0" dirty="0" err="1">
                <a:ln>
                  <a:noFill/>
                </a:ln>
                <a:solidFill>
                  <a:srgbClr val="1C1E21"/>
                </a:solidFill>
                <a:effectLst/>
                <a:latin typeface="Roboto" panose="02000000000000000000" pitchFamily="2" charset="0"/>
              </a:rPr>
              <a:t>newly</a:t>
            </a:r>
            <a:r>
              <a:rPr kumimoji="0" lang="ko-KR" altLang="ko-KR" sz="2400" b="0" i="0" u="none" strike="noStrike" cap="none" normalizeH="0" baseline="0" dirty="0">
                <a:ln>
                  <a:noFill/>
                </a:ln>
                <a:solidFill>
                  <a:srgbClr val="1C1E21"/>
                </a:solidFill>
                <a:effectLst/>
                <a:latin typeface="Roboto" panose="02000000000000000000" pitchFamily="2" charset="0"/>
              </a:rPr>
              <a:t> </a:t>
            </a:r>
            <a:r>
              <a:rPr kumimoji="0" lang="ko-KR" altLang="ko-KR" sz="2400" b="0" i="0" u="none" strike="noStrike" cap="none" normalizeH="0" baseline="0" dirty="0" err="1">
                <a:ln>
                  <a:noFill/>
                </a:ln>
                <a:solidFill>
                  <a:srgbClr val="1C1E21"/>
                </a:solidFill>
                <a:effectLst/>
                <a:latin typeface="Roboto" panose="02000000000000000000" pitchFamily="2" charset="0"/>
              </a:rPr>
              <a:t>connected</a:t>
            </a:r>
            <a:r>
              <a:rPr kumimoji="0" lang="ko-KR" altLang="ko-KR" sz="2400" b="0" i="0" u="none" strike="noStrike" cap="none" normalizeH="0" baseline="0" dirty="0">
                <a:ln>
                  <a:noFill/>
                </a:ln>
                <a:solidFill>
                  <a:srgbClr val="1C1E21"/>
                </a:solidFill>
                <a:effectLst/>
                <a:latin typeface="Roboto" panose="02000000000000000000" pitchFamily="2" charset="0"/>
              </a:rPr>
              <a:t> </a:t>
            </a:r>
            <a:r>
              <a:rPr kumimoji="0" lang="ko-KR" altLang="ko-KR" sz="2400" b="0" i="0" u="none" strike="noStrike" cap="none" normalizeH="0" baseline="0" dirty="0" err="1">
                <a:ln>
                  <a:noFill/>
                </a:ln>
                <a:solidFill>
                  <a:srgbClr val="1C1E21"/>
                </a:solidFill>
                <a:effectLst/>
                <a:latin typeface="Roboto" panose="02000000000000000000" pitchFamily="2" charset="0"/>
              </a:rPr>
              <a:t>players</a:t>
            </a:r>
            <a:r>
              <a:rPr kumimoji="0" lang="ko-KR" altLang="ko-KR" sz="2400" b="0" i="0" u="none" strike="noStrike" cap="none" normalizeH="0" baseline="0" dirty="0">
                <a:ln>
                  <a:noFill/>
                </a:ln>
                <a:solidFill>
                  <a:srgbClr val="1C1E21"/>
                </a:solidFill>
                <a:effectLst/>
                <a:latin typeface="Roboto" panose="02000000000000000000" pitchFamily="2" charset="0"/>
              </a:rPr>
              <a:t> </a:t>
            </a:r>
            <a:r>
              <a:rPr kumimoji="0" lang="ko-KR" altLang="ko-KR" sz="2400" b="0" i="0" u="none" strike="noStrike" cap="none" normalizeH="0" baseline="0" dirty="0" err="1">
                <a:ln>
                  <a:noFill/>
                </a:ln>
                <a:solidFill>
                  <a:srgbClr val="1C1E21"/>
                </a:solidFill>
                <a:effectLst/>
                <a:latin typeface="Roboto" panose="02000000000000000000" pitchFamily="2" charset="0"/>
              </a:rPr>
              <a:t>get</a:t>
            </a:r>
            <a:r>
              <a:rPr kumimoji="0" lang="ko-KR" altLang="ko-KR" sz="2400" b="0" i="0" u="none" strike="noStrike" cap="none" normalizeH="0" baseline="0" dirty="0">
                <a:ln>
                  <a:noFill/>
                </a:ln>
                <a:solidFill>
                  <a:srgbClr val="1C1E21"/>
                </a:solidFill>
                <a:effectLst/>
                <a:latin typeface="Roboto" panose="02000000000000000000" pitchFamily="2" charset="0"/>
              </a:rPr>
              <a:t> </a:t>
            </a:r>
            <a:r>
              <a:rPr kumimoji="0" lang="ko-KR" altLang="ko-KR" sz="2400" b="0" i="0" u="none" strike="noStrike" cap="none" normalizeH="0" baseline="0" dirty="0" err="1">
                <a:ln>
                  <a:noFill/>
                </a:ln>
                <a:solidFill>
                  <a:srgbClr val="1C1E21"/>
                </a:solidFill>
                <a:effectLst/>
                <a:latin typeface="Roboto" panose="02000000000000000000" pitchFamily="2" charset="0"/>
              </a:rPr>
              <a:t>an</a:t>
            </a:r>
            <a:r>
              <a:rPr kumimoji="0" lang="ko-KR" altLang="ko-KR" sz="2400" b="0" i="0" u="none" strike="noStrike" cap="none" normalizeH="0" baseline="0" dirty="0">
                <a:ln>
                  <a:noFill/>
                </a:ln>
                <a:solidFill>
                  <a:srgbClr val="1C1E21"/>
                </a:solidFill>
                <a:effectLst/>
                <a:latin typeface="Roboto" panose="02000000000000000000" pitchFamily="2" charset="0"/>
              </a:rPr>
              <a:t> </a:t>
            </a:r>
            <a:r>
              <a:rPr kumimoji="0" lang="ko-KR" altLang="ko-KR" sz="2400" b="0" i="0" u="none" strike="noStrike" cap="none" normalizeH="0" baseline="0" dirty="0" err="1">
                <a:ln>
                  <a:noFill/>
                </a:ln>
                <a:solidFill>
                  <a:srgbClr val="1C1E21"/>
                </a:solidFill>
                <a:effectLst/>
                <a:latin typeface="Roboto" panose="02000000000000000000" pitchFamily="2" charset="0"/>
              </a:rPr>
              <a:t>up</a:t>
            </a:r>
            <a:r>
              <a:rPr kumimoji="0" lang="ko-KR" altLang="ko-KR" sz="2400" b="0" i="0" u="none" strike="noStrike" cap="none" normalizeH="0" baseline="0" dirty="0">
                <a:ln>
                  <a:noFill/>
                </a:ln>
                <a:solidFill>
                  <a:srgbClr val="1C1E21"/>
                </a:solidFill>
                <a:effectLst/>
                <a:latin typeface="Roboto" panose="02000000000000000000" pitchFamily="2" charset="0"/>
              </a:rPr>
              <a:t> </a:t>
            </a:r>
            <a:r>
              <a:rPr kumimoji="0" lang="ko-KR" altLang="ko-KR" sz="2400" b="0" i="0" u="none" strike="noStrike" cap="none" normalizeH="0" baseline="0" dirty="0" err="1">
                <a:ln>
                  <a:noFill/>
                </a:ln>
                <a:solidFill>
                  <a:srgbClr val="1C1E21"/>
                </a:solidFill>
                <a:effectLst/>
                <a:latin typeface="Roboto" panose="02000000000000000000" pitchFamily="2" charset="0"/>
              </a:rPr>
              <a:t>to</a:t>
            </a:r>
            <a:r>
              <a:rPr kumimoji="0" lang="ko-KR" altLang="ko-KR" sz="2400" b="0" i="0" u="none" strike="noStrike" cap="none" normalizeH="0" baseline="0" dirty="0">
                <a:ln>
                  <a:noFill/>
                </a:ln>
                <a:solidFill>
                  <a:srgbClr val="1C1E21"/>
                </a:solidFill>
                <a:effectLst/>
                <a:latin typeface="Roboto" panose="02000000000000000000" pitchFamily="2" charset="0"/>
              </a:rPr>
              <a:t> </a:t>
            </a:r>
            <a:r>
              <a:rPr kumimoji="0" lang="ko-KR" altLang="ko-KR" sz="2400" b="0" i="0" u="none" strike="noStrike" cap="none" normalizeH="0" baseline="0" dirty="0" err="1">
                <a:ln>
                  <a:noFill/>
                </a:ln>
                <a:solidFill>
                  <a:srgbClr val="1C1E21"/>
                </a:solidFill>
                <a:effectLst/>
                <a:latin typeface="Roboto" panose="02000000000000000000" pitchFamily="2" charset="0"/>
              </a:rPr>
              <a:t>date</a:t>
            </a:r>
            <a:r>
              <a:rPr kumimoji="0" lang="ko-KR" altLang="ko-KR" sz="2400" b="0" i="0" u="none" strike="noStrike" cap="none" normalizeH="0" baseline="0" dirty="0">
                <a:ln>
                  <a:noFill/>
                </a:ln>
                <a:solidFill>
                  <a:srgbClr val="1C1E21"/>
                </a:solidFill>
                <a:effectLst/>
                <a:latin typeface="Roboto" panose="02000000000000000000" pitchFamily="2" charset="0"/>
              </a:rPr>
              <a:t> </a:t>
            </a:r>
            <a:r>
              <a:rPr kumimoji="0" lang="ko-KR" altLang="ko-KR" sz="2400" b="0" i="0" u="none" strike="noStrike" cap="none" normalizeH="0" baseline="0" dirty="0" err="1">
                <a:ln>
                  <a:noFill/>
                </a:ln>
                <a:solidFill>
                  <a:srgbClr val="1C1E21"/>
                </a:solidFill>
                <a:effectLst/>
                <a:latin typeface="Roboto" panose="02000000000000000000" pitchFamily="2" charset="0"/>
              </a:rPr>
              <a:t>world</a:t>
            </a:r>
            <a:r>
              <a:rPr kumimoji="0" lang="ko-KR" altLang="ko-KR" sz="2400" b="0" i="0" u="none" strike="noStrike" cap="none" normalizeH="0" baseline="0" dirty="0">
                <a:ln>
                  <a:noFill/>
                </a:ln>
                <a:solidFill>
                  <a:srgbClr val="1C1E21"/>
                </a:solidFill>
                <a:effectLst/>
                <a:latin typeface="Roboto" panose="02000000000000000000" pitchFamily="2" charset="0"/>
              </a:rPr>
              <a:t> </a:t>
            </a:r>
            <a:r>
              <a:rPr kumimoji="0" lang="ko-KR" altLang="ko-KR" sz="2400" b="0" i="0" u="none" strike="noStrike" cap="none" normalizeH="0" baseline="0" dirty="0" err="1">
                <a:ln>
                  <a:noFill/>
                </a:ln>
                <a:solidFill>
                  <a:srgbClr val="1C1E21"/>
                </a:solidFill>
                <a:effectLst/>
                <a:latin typeface="Roboto" panose="02000000000000000000" pitchFamily="2" charset="0"/>
              </a:rPr>
              <a:t>state</a:t>
            </a:r>
            <a:r>
              <a:rPr kumimoji="0" lang="ko-KR" altLang="ko-KR" sz="2400" b="0" i="0" u="none" strike="noStrike" cap="none" normalizeH="0" baseline="0" dirty="0">
                <a:ln>
                  <a:noFill/>
                </a:ln>
                <a:solidFill>
                  <a:srgbClr val="1C1E21"/>
                </a:solidFill>
                <a:effectLst/>
                <a:latin typeface="Roboto" panose="02000000000000000000" pitchFamily="2" charset="0"/>
              </a:rPr>
              <a:t>.</a:t>
            </a:r>
            <a:endParaRPr kumimoji="0" lang="en-US" altLang="ko-KR" sz="2400" b="0" i="0" u="none" strike="noStrike" cap="none" normalizeH="0" baseline="0" dirty="0">
              <a:ln>
                <a:noFill/>
              </a:ln>
              <a:solidFill>
                <a:srgbClr val="1C1E21"/>
              </a:solidFill>
              <a:effectLst/>
              <a:latin typeface="Roboto" panose="02000000000000000000" pitchFamily="2" charset="0"/>
            </a:endParaRPr>
          </a:p>
          <a:p>
            <a:pPr marL="0" marR="0" lvl="0" indent="0" algn="l" defTabSz="914400" rtl="0" eaLnBrk="0" fontAlgn="ctr" latinLnBrk="0" hangingPunct="0">
              <a:lnSpc>
                <a:spcPct val="100000"/>
              </a:lnSpc>
              <a:spcBef>
                <a:spcPct val="0"/>
              </a:spcBef>
              <a:spcAft>
                <a:spcPct val="0"/>
              </a:spcAft>
              <a:buClrTx/>
              <a:buSzTx/>
              <a:buFontTx/>
              <a:buNone/>
              <a:tabLst/>
            </a:pPr>
            <a:endParaRPr kumimoji="0" lang="ko-KR" altLang="ko-KR" sz="2400" b="0" i="0" u="none" strike="noStrike" cap="none" normalizeH="0" baseline="0" dirty="0">
              <a:ln>
                <a:noFill/>
              </a:ln>
              <a:solidFill>
                <a:schemeClr val="tx1"/>
              </a:solidFill>
              <a:effectLst/>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ko-KR" altLang="ko-KR" sz="2400" b="0" i="0" u="none" strike="noStrike" cap="none" normalizeH="0" baseline="0" dirty="0" err="1">
                <a:ln>
                  <a:noFill/>
                </a:ln>
                <a:solidFill>
                  <a:srgbClr val="1C1E21"/>
                </a:solidFill>
                <a:effectLst/>
                <a:latin typeface="Arial Unicode MS"/>
                <a:ea typeface="var(--ifm-font-family-monospace)"/>
              </a:rPr>
              <a:t>RPC</a:t>
            </a:r>
            <a:r>
              <a:rPr kumimoji="0" lang="ko-KR" altLang="ko-KR" sz="2400" b="0" i="0" u="none" strike="noStrike" cap="none" normalizeH="0" baseline="0" dirty="0" err="1">
                <a:ln>
                  <a:noFill/>
                </a:ln>
                <a:solidFill>
                  <a:srgbClr val="1C1E21"/>
                </a:solidFill>
                <a:effectLst/>
                <a:latin typeface="Roboto" panose="02000000000000000000" pitchFamily="2" charset="0"/>
              </a:rPr>
              <a:t>s</a:t>
            </a:r>
            <a:r>
              <a:rPr kumimoji="0" lang="ko-KR" altLang="ko-KR" sz="2400" b="0" i="0" u="none" strike="noStrike" cap="none" normalizeH="0" baseline="0" dirty="0">
                <a:ln>
                  <a:noFill/>
                </a:ln>
                <a:solidFill>
                  <a:srgbClr val="1C1E21"/>
                </a:solidFill>
                <a:effectLst/>
                <a:latin typeface="Roboto" panose="02000000000000000000" pitchFamily="2" charset="0"/>
              </a:rPr>
              <a:t> </a:t>
            </a:r>
            <a:r>
              <a:rPr kumimoji="0" lang="ko-KR" altLang="ko-KR" sz="2400" b="0" i="0" u="none" strike="noStrike" cap="none" normalizeH="0" baseline="0" dirty="0" err="1">
                <a:ln>
                  <a:noFill/>
                </a:ln>
                <a:solidFill>
                  <a:srgbClr val="1C1E21"/>
                </a:solidFill>
                <a:effectLst/>
                <a:latin typeface="Roboto" panose="02000000000000000000" pitchFamily="2" charset="0"/>
              </a:rPr>
              <a:t>are</a:t>
            </a:r>
            <a:r>
              <a:rPr kumimoji="0" lang="ko-KR" altLang="ko-KR" sz="2400" b="0" i="0" u="none" strike="noStrike" cap="none" normalizeH="0" baseline="0" dirty="0">
                <a:ln>
                  <a:noFill/>
                </a:ln>
                <a:solidFill>
                  <a:srgbClr val="1C1E21"/>
                </a:solidFill>
                <a:effectLst/>
                <a:latin typeface="Roboto" panose="02000000000000000000" pitchFamily="2" charset="0"/>
              </a:rPr>
              <a:t> </a:t>
            </a:r>
            <a:r>
              <a:rPr kumimoji="0" lang="ko-KR" altLang="ko-KR" sz="2400" b="0" i="0" u="none" strike="noStrike" cap="none" normalizeH="0" baseline="0" dirty="0" err="1">
                <a:ln>
                  <a:noFill/>
                </a:ln>
                <a:solidFill>
                  <a:srgbClr val="1C1E21"/>
                </a:solidFill>
                <a:effectLst/>
                <a:latin typeface="Roboto" panose="02000000000000000000" pitchFamily="2" charset="0"/>
              </a:rPr>
              <a:t>great</a:t>
            </a:r>
            <a:r>
              <a:rPr kumimoji="0" lang="ko-KR" altLang="ko-KR" sz="2400" b="0" i="0" u="none" strike="noStrike" cap="none" normalizeH="0" baseline="0" dirty="0">
                <a:ln>
                  <a:noFill/>
                </a:ln>
                <a:solidFill>
                  <a:srgbClr val="1C1E21"/>
                </a:solidFill>
                <a:effectLst/>
                <a:latin typeface="Roboto" panose="02000000000000000000" pitchFamily="2" charset="0"/>
              </a:rPr>
              <a:t> </a:t>
            </a:r>
            <a:r>
              <a:rPr kumimoji="0" lang="ko-KR" altLang="ko-KR" sz="2400" b="0" i="0" u="none" strike="noStrike" cap="none" normalizeH="0" baseline="0" dirty="0" err="1">
                <a:ln>
                  <a:noFill/>
                </a:ln>
                <a:solidFill>
                  <a:srgbClr val="1C1E21"/>
                </a:solidFill>
                <a:effectLst/>
                <a:latin typeface="Roboto" panose="02000000000000000000" pitchFamily="2" charset="0"/>
              </a:rPr>
              <a:t>for</a:t>
            </a:r>
            <a:r>
              <a:rPr kumimoji="0" lang="ko-KR" altLang="ko-KR" sz="2400" b="0" i="0" u="none" strike="noStrike" cap="none" normalizeH="0" baseline="0" dirty="0">
                <a:ln>
                  <a:noFill/>
                </a:ln>
                <a:solidFill>
                  <a:srgbClr val="1C1E21"/>
                </a:solidFill>
                <a:effectLst/>
                <a:latin typeface="Roboto" panose="02000000000000000000" pitchFamily="2" charset="0"/>
              </a:rPr>
              <a:t> </a:t>
            </a:r>
            <a:r>
              <a:rPr kumimoji="0" lang="ko-KR" altLang="ko-KR" sz="2400" b="0" i="0" u="none" strike="noStrike" cap="none" normalizeH="0" baseline="0" dirty="0" err="1">
                <a:ln>
                  <a:noFill/>
                </a:ln>
                <a:solidFill>
                  <a:srgbClr val="1C1E21"/>
                </a:solidFill>
                <a:effectLst/>
                <a:latin typeface="Roboto" panose="02000000000000000000" pitchFamily="2" charset="0"/>
              </a:rPr>
              <a:t>sending</a:t>
            </a:r>
            <a:r>
              <a:rPr kumimoji="0" lang="ko-KR" altLang="ko-KR" sz="2400" b="0" i="0" u="none" strike="noStrike" cap="none" normalizeH="0" baseline="0" dirty="0">
                <a:ln>
                  <a:noFill/>
                </a:ln>
                <a:solidFill>
                  <a:srgbClr val="1C1E21"/>
                </a:solidFill>
                <a:effectLst/>
                <a:latin typeface="Roboto" panose="02000000000000000000" pitchFamily="2" charset="0"/>
              </a:rPr>
              <a:t> </a:t>
            </a:r>
            <a:r>
              <a:rPr kumimoji="0" lang="ko-KR" altLang="ko-KR" sz="2400" b="0" i="0" u="none" strike="noStrike" cap="none" normalizeH="0" baseline="0" dirty="0" err="1">
                <a:ln>
                  <a:noFill/>
                </a:ln>
                <a:solidFill>
                  <a:srgbClr val="1C1E21"/>
                </a:solidFill>
                <a:effectLst/>
                <a:latin typeface="Roboto" panose="02000000000000000000" pitchFamily="2" charset="0"/>
              </a:rPr>
              <a:t>transient</a:t>
            </a:r>
            <a:r>
              <a:rPr kumimoji="0" lang="ko-KR" altLang="ko-KR" sz="2400" b="0" i="0" u="none" strike="noStrike" cap="none" normalizeH="0" baseline="0" dirty="0">
                <a:ln>
                  <a:noFill/>
                </a:ln>
                <a:solidFill>
                  <a:srgbClr val="1C1E21"/>
                </a:solidFill>
                <a:effectLst/>
                <a:latin typeface="Roboto" panose="02000000000000000000" pitchFamily="2" charset="0"/>
              </a:rPr>
              <a:t> </a:t>
            </a:r>
            <a:r>
              <a:rPr kumimoji="0" lang="ko-KR" altLang="ko-KR" sz="2400" b="0" i="0" u="none" strike="noStrike" cap="none" normalizeH="0" baseline="0" dirty="0" err="1">
                <a:ln>
                  <a:noFill/>
                </a:ln>
                <a:solidFill>
                  <a:srgbClr val="1C1E21"/>
                </a:solidFill>
                <a:effectLst/>
                <a:latin typeface="Roboto" panose="02000000000000000000" pitchFamily="2" charset="0"/>
              </a:rPr>
              <a:t>events</a:t>
            </a:r>
            <a:r>
              <a:rPr kumimoji="0" lang="ko-KR" altLang="ko-KR" sz="2400" b="0" i="0" u="none" strike="noStrike" cap="none" normalizeH="0" baseline="0" dirty="0">
                <a:ln>
                  <a:noFill/>
                </a:ln>
                <a:solidFill>
                  <a:srgbClr val="1C1E21"/>
                </a:solidFill>
                <a:effectLst/>
                <a:latin typeface="Roboto" panose="02000000000000000000" pitchFamily="2" charset="0"/>
              </a:rPr>
              <a:t>. </a:t>
            </a:r>
            <a:r>
              <a:rPr kumimoji="0" lang="ko-KR" altLang="ko-KR" sz="2400" b="0" i="0" u="none" strike="noStrike" cap="none" normalizeH="0" baseline="0" dirty="0" err="1">
                <a:ln>
                  <a:noFill/>
                </a:ln>
                <a:solidFill>
                  <a:srgbClr val="1C1E21"/>
                </a:solidFill>
                <a:effectLst/>
                <a:latin typeface="Roboto" panose="02000000000000000000" pitchFamily="2" charset="0"/>
              </a:rPr>
              <a:t>Use</a:t>
            </a:r>
            <a:r>
              <a:rPr kumimoji="0" lang="ko-KR" altLang="ko-KR" sz="2400" b="0" i="0" u="none" strike="noStrike" cap="none" normalizeH="0" baseline="0" dirty="0">
                <a:ln>
                  <a:noFill/>
                </a:ln>
                <a:solidFill>
                  <a:srgbClr val="1C1E21"/>
                </a:solidFill>
                <a:effectLst/>
                <a:latin typeface="Roboto" panose="02000000000000000000" pitchFamily="2" charset="0"/>
              </a:rPr>
              <a:t> </a:t>
            </a:r>
            <a:r>
              <a:rPr kumimoji="0" lang="ko-KR" altLang="ko-KR" sz="2400" b="0" i="0" u="none" strike="noStrike" cap="none" normalizeH="0" baseline="0" dirty="0" err="1">
                <a:ln>
                  <a:noFill/>
                </a:ln>
                <a:solidFill>
                  <a:srgbClr val="1C1E21"/>
                </a:solidFill>
                <a:effectLst/>
                <a:latin typeface="Roboto" panose="02000000000000000000" pitchFamily="2" charset="0"/>
              </a:rPr>
              <a:t>them</a:t>
            </a:r>
            <a:r>
              <a:rPr kumimoji="0" lang="ko-KR" altLang="ko-KR" sz="2400" b="0" i="0" u="none" strike="noStrike" cap="none" normalizeH="0" baseline="0" dirty="0">
                <a:ln>
                  <a:noFill/>
                </a:ln>
                <a:solidFill>
                  <a:srgbClr val="1C1E21"/>
                </a:solidFill>
                <a:effectLst/>
                <a:latin typeface="Roboto" panose="02000000000000000000" pitchFamily="2" charset="0"/>
              </a:rPr>
              <a:t> </a:t>
            </a:r>
            <a:r>
              <a:rPr kumimoji="0" lang="ko-KR" altLang="ko-KR" sz="2400" b="0" i="0" u="none" strike="noStrike" cap="none" normalizeH="0" baseline="0" dirty="0" err="1">
                <a:ln>
                  <a:noFill/>
                </a:ln>
                <a:solidFill>
                  <a:srgbClr val="1C1E21"/>
                </a:solidFill>
                <a:effectLst/>
                <a:latin typeface="Roboto" panose="02000000000000000000" pitchFamily="2" charset="0"/>
              </a:rPr>
              <a:t>when</a:t>
            </a:r>
            <a:r>
              <a:rPr kumimoji="0" lang="ko-KR" altLang="ko-KR" sz="2400" b="0" i="0" u="none" strike="noStrike" cap="none" normalizeH="0" baseline="0" dirty="0">
                <a:ln>
                  <a:noFill/>
                </a:ln>
                <a:solidFill>
                  <a:srgbClr val="1C1E21"/>
                </a:solidFill>
                <a:effectLst/>
                <a:latin typeface="Roboto" panose="02000000000000000000" pitchFamily="2" charset="0"/>
              </a:rPr>
              <a:t> </a:t>
            </a:r>
            <a:r>
              <a:rPr kumimoji="0" lang="ko-KR" altLang="ko-KR" sz="2400" b="0" i="0" u="none" strike="noStrike" cap="none" normalizeH="0" baseline="0" dirty="0" err="1">
                <a:ln>
                  <a:noFill/>
                </a:ln>
                <a:solidFill>
                  <a:srgbClr val="1C1E21"/>
                </a:solidFill>
                <a:effectLst/>
                <a:latin typeface="Roboto" panose="02000000000000000000" pitchFamily="2" charset="0"/>
              </a:rPr>
              <a:t>transmiting</a:t>
            </a:r>
            <a:r>
              <a:rPr kumimoji="0" lang="ko-KR" altLang="ko-KR" sz="2400" b="0" i="0" u="none" strike="noStrike" cap="none" normalizeH="0" baseline="0" dirty="0">
                <a:ln>
                  <a:noFill/>
                </a:ln>
                <a:solidFill>
                  <a:srgbClr val="1C1E21"/>
                </a:solidFill>
                <a:effectLst/>
                <a:latin typeface="Roboto" panose="02000000000000000000" pitchFamily="2" charset="0"/>
              </a:rPr>
              <a:t> </a:t>
            </a:r>
            <a:r>
              <a:rPr kumimoji="0" lang="ko-KR" altLang="ko-KR" sz="2400" b="0" i="0" u="none" strike="noStrike" cap="none" normalizeH="0" baseline="0" dirty="0" err="1">
                <a:ln>
                  <a:noFill/>
                </a:ln>
                <a:solidFill>
                  <a:srgbClr val="1C1E21"/>
                </a:solidFill>
                <a:effectLst/>
                <a:latin typeface="Roboto" panose="02000000000000000000" pitchFamily="2" charset="0"/>
              </a:rPr>
              <a:t>short</a:t>
            </a:r>
            <a:r>
              <a:rPr kumimoji="0" lang="ko-KR" altLang="ko-KR" sz="2400" b="0" i="0" u="none" strike="noStrike" cap="none" normalizeH="0" baseline="0" dirty="0">
                <a:ln>
                  <a:noFill/>
                </a:ln>
                <a:solidFill>
                  <a:srgbClr val="1C1E21"/>
                </a:solidFill>
                <a:effectLst/>
                <a:latin typeface="Roboto" panose="02000000000000000000" pitchFamily="2" charset="0"/>
              </a:rPr>
              <a:t> </a:t>
            </a:r>
            <a:r>
              <a:rPr kumimoji="0" lang="ko-KR" altLang="ko-KR" sz="2400" b="0" i="0" u="none" strike="noStrike" cap="none" normalizeH="0" baseline="0" dirty="0" err="1">
                <a:ln>
                  <a:noFill/>
                </a:ln>
                <a:solidFill>
                  <a:srgbClr val="1C1E21"/>
                </a:solidFill>
                <a:effectLst/>
                <a:latin typeface="Roboto" panose="02000000000000000000" pitchFamily="2" charset="0"/>
              </a:rPr>
              <a:t>lived</a:t>
            </a:r>
            <a:r>
              <a:rPr kumimoji="0" lang="ko-KR" altLang="ko-KR" sz="2400" b="0" i="0" u="none" strike="noStrike" cap="none" normalizeH="0" baseline="0" dirty="0">
                <a:ln>
                  <a:noFill/>
                </a:ln>
                <a:solidFill>
                  <a:srgbClr val="1C1E21"/>
                </a:solidFill>
                <a:effectLst/>
                <a:latin typeface="Roboto" panose="02000000000000000000" pitchFamily="2" charset="0"/>
              </a:rPr>
              <a:t> </a:t>
            </a:r>
            <a:r>
              <a:rPr kumimoji="0" lang="ko-KR" altLang="ko-KR" sz="2400" b="0" i="0" u="none" strike="noStrike" cap="none" normalizeH="0" baseline="0" dirty="0" err="1">
                <a:ln>
                  <a:noFill/>
                </a:ln>
                <a:solidFill>
                  <a:srgbClr val="1C1E21"/>
                </a:solidFill>
                <a:effectLst/>
                <a:latin typeface="Roboto" panose="02000000000000000000" pitchFamily="2" charset="0"/>
              </a:rPr>
              <a:t>events</a:t>
            </a:r>
            <a:r>
              <a:rPr kumimoji="0" lang="ko-KR" altLang="ko-KR" sz="2400" b="0" i="0" u="none" strike="noStrike" cap="none" normalizeH="0" baseline="0" dirty="0">
                <a:ln>
                  <a:noFill/>
                </a:ln>
                <a:solidFill>
                  <a:srgbClr val="1C1E21"/>
                </a:solidFill>
                <a:effectLst/>
                <a:latin typeface="Roboto" panose="02000000000000000000" pitchFamily="2" charset="0"/>
              </a:rPr>
              <a:t>.</a:t>
            </a:r>
            <a:endParaRPr kumimoji="0" lang="ko-KR" altLang="ko-KR" sz="2400" b="0" i="0" u="none" strike="noStrike" cap="none" normalizeH="0" baseline="0" dirty="0">
              <a:ln>
                <a:noFill/>
              </a:ln>
              <a:solidFill>
                <a:schemeClr val="tx1"/>
              </a:solidFill>
              <a:effectLst/>
              <a:latin typeface="Arial" panose="020B0604020202020204" pitchFamily="34" charset="0"/>
            </a:endParaRPr>
          </a:p>
        </p:txBody>
      </p:sp>
      <p:pic>
        <p:nvPicPr>
          <p:cNvPr id="32771" name="Picture 3" descr="Explosion Effect - Stock Motion Graphics | Motion Array">
            <a:extLst>
              <a:ext uri="{FF2B5EF4-FFF2-40B4-BE49-F238E27FC236}">
                <a16:creationId xmlns:a16="http://schemas.microsoft.com/office/drawing/2014/main" id="{43D97A44-4F75-AD40-CBE0-314FA08ACA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7" t="16558" r="14088"/>
          <a:stretch/>
        </p:blipFill>
        <p:spPr bwMode="auto">
          <a:xfrm>
            <a:off x="6617777" y="3429000"/>
            <a:ext cx="4114800" cy="2948633"/>
          </a:xfrm>
          <a:prstGeom prst="rect">
            <a:avLst/>
          </a:prstGeom>
          <a:noFill/>
          <a:extLst>
            <a:ext uri="{909E8E84-426E-40DD-AFC4-6F175D3DCCD1}">
              <a14:hiddenFill xmlns:a14="http://schemas.microsoft.com/office/drawing/2010/main">
                <a:solidFill>
                  <a:srgbClr val="FFFFFF"/>
                </a:solidFill>
              </a14:hiddenFill>
            </a:ext>
          </a:extLst>
        </p:spPr>
      </p:pic>
      <p:pic>
        <p:nvPicPr>
          <p:cNvPr id="32773" name="Picture 5" descr="Game level complete element 607335 Vector Art at Vecteezy">
            <a:extLst>
              <a:ext uri="{FF2B5EF4-FFF2-40B4-BE49-F238E27FC236}">
                <a16:creationId xmlns:a16="http://schemas.microsoft.com/office/drawing/2014/main" id="{30254F05-08E2-5429-9DF6-DBCC5F3E98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0005" y="4148195"/>
            <a:ext cx="4454219" cy="1265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3194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03BDA60-729C-4D14-6286-3A7EF9E69C57}"/>
              </a:ext>
            </a:extLst>
          </p:cNvPr>
          <p:cNvSpPr>
            <a:spLocks noGrp="1"/>
          </p:cNvSpPr>
          <p:nvPr>
            <p:ph type="title"/>
          </p:nvPr>
        </p:nvSpPr>
        <p:spPr/>
        <p:txBody>
          <a:bodyPr/>
          <a:lstStyle/>
          <a:p>
            <a:r>
              <a:rPr lang="en-US" altLang="ko-KR" dirty="0"/>
              <a:t>Network</a:t>
            </a:r>
            <a:r>
              <a:rPr lang="ko-KR" altLang="en-US" dirty="0"/>
              <a:t> </a:t>
            </a:r>
            <a:r>
              <a:rPr lang="en-US" altLang="ko-KR" dirty="0"/>
              <a:t>Update</a:t>
            </a:r>
            <a:r>
              <a:rPr lang="ko-KR" altLang="en-US" dirty="0"/>
              <a:t> </a:t>
            </a:r>
            <a:r>
              <a:rPr lang="en-US" altLang="ko-KR" dirty="0"/>
              <a:t>Loop</a:t>
            </a:r>
            <a:endParaRPr lang="ko-KR" altLang="en-US" dirty="0"/>
          </a:p>
        </p:txBody>
      </p:sp>
      <p:graphicFrame>
        <p:nvGraphicFramePr>
          <p:cNvPr id="7" name="내용 개체 틀 6">
            <a:extLst>
              <a:ext uri="{FF2B5EF4-FFF2-40B4-BE49-F238E27FC236}">
                <a16:creationId xmlns:a16="http://schemas.microsoft.com/office/drawing/2014/main" id="{7DF837EF-3CBB-2452-D62E-E07AFFD1223D}"/>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날짜 개체 틀 3">
            <a:extLst>
              <a:ext uri="{FF2B5EF4-FFF2-40B4-BE49-F238E27FC236}">
                <a16:creationId xmlns:a16="http://schemas.microsoft.com/office/drawing/2014/main" id="{0557E297-75B5-AE4B-8A37-BAC9716CC939}"/>
              </a:ext>
            </a:extLst>
          </p:cNvPr>
          <p:cNvSpPr>
            <a:spLocks noGrp="1"/>
          </p:cNvSpPr>
          <p:nvPr>
            <p:ph type="dt" sz="half" idx="10"/>
          </p:nvPr>
        </p:nvSpPr>
        <p:spPr/>
        <p:txBody>
          <a:bodyPr/>
          <a:lstStyle/>
          <a:p>
            <a:fld id="{BD1C7B8D-E721-459B-8FE8-91D29605EF22}" type="datetime1">
              <a:rPr lang="ko-KR" altLang="en-US" smtClean="0"/>
              <a:t>2023-11-21</a:t>
            </a:fld>
            <a:endParaRPr lang="ko-KR" altLang="en-US"/>
          </a:p>
        </p:txBody>
      </p:sp>
      <p:sp>
        <p:nvSpPr>
          <p:cNvPr id="5" name="바닥글 개체 틀 4">
            <a:extLst>
              <a:ext uri="{FF2B5EF4-FFF2-40B4-BE49-F238E27FC236}">
                <a16:creationId xmlns:a16="http://schemas.microsoft.com/office/drawing/2014/main" id="{5EECDC90-21AD-B9B3-4254-43EE983EBBFB}"/>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4999133D-C7E9-597B-98EC-DDE3B107048C}"/>
              </a:ext>
            </a:extLst>
          </p:cNvPr>
          <p:cNvSpPr>
            <a:spLocks noGrp="1"/>
          </p:cNvSpPr>
          <p:nvPr>
            <p:ph type="sldNum" sz="quarter" idx="12"/>
          </p:nvPr>
        </p:nvSpPr>
        <p:spPr/>
        <p:txBody>
          <a:bodyPr/>
          <a:lstStyle/>
          <a:p>
            <a:fld id="{FABEA76D-AC0B-4A8D-A15D-FF0B16DFADCB}" type="slidenum">
              <a:rPr lang="ko-KR" altLang="en-US" smtClean="0"/>
              <a:t>42</a:t>
            </a:fld>
            <a:endParaRPr lang="ko-KR" altLang="en-US"/>
          </a:p>
        </p:txBody>
      </p:sp>
    </p:spTree>
    <p:extLst>
      <p:ext uri="{BB962C8B-B14F-4D97-AF65-F5344CB8AC3E}">
        <p14:creationId xmlns:p14="http://schemas.microsoft.com/office/powerpoint/2010/main" val="34227570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CDDB2CE-6A36-138A-722B-4FDE5E85F6F1}"/>
              </a:ext>
            </a:extLst>
          </p:cNvPr>
          <p:cNvSpPr>
            <a:spLocks noGrp="1"/>
          </p:cNvSpPr>
          <p:nvPr>
            <p:ph type="title"/>
          </p:nvPr>
        </p:nvSpPr>
        <p:spPr/>
        <p:txBody>
          <a:bodyPr/>
          <a:lstStyle/>
          <a:p>
            <a:r>
              <a:rPr lang="en-US" altLang="ko-KR" dirty="0"/>
              <a:t>Network</a:t>
            </a:r>
            <a:r>
              <a:rPr lang="ko-KR" altLang="en-US" dirty="0"/>
              <a:t> </a:t>
            </a:r>
            <a:r>
              <a:rPr lang="en-US" altLang="ko-KR" dirty="0"/>
              <a:t>Update</a:t>
            </a:r>
            <a:r>
              <a:rPr lang="ko-KR" altLang="en-US" dirty="0"/>
              <a:t> </a:t>
            </a:r>
            <a:r>
              <a:rPr lang="en-US" altLang="ko-KR" dirty="0"/>
              <a:t>Loop</a:t>
            </a:r>
            <a:endParaRPr lang="ko-KR" altLang="en-US" dirty="0"/>
          </a:p>
        </p:txBody>
      </p:sp>
      <p:sp>
        <p:nvSpPr>
          <p:cNvPr id="3" name="내용 개체 틀 2">
            <a:extLst>
              <a:ext uri="{FF2B5EF4-FFF2-40B4-BE49-F238E27FC236}">
                <a16:creationId xmlns:a16="http://schemas.microsoft.com/office/drawing/2014/main" id="{AFB106BC-58DF-6B90-6264-8C7DE6A1F0DD}"/>
              </a:ext>
            </a:extLst>
          </p:cNvPr>
          <p:cNvSpPr>
            <a:spLocks noGrp="1"/>
          </p:cNvSpPr>
          <p:nvPr>
            <p:ph idx="1"/>
          </p:nvPr>
        </p:nvSpPr>
        <p:spPr/>
        <p:txBody>
          <a:bodyPr/>
          <a:lstStyle/>
          <a:p>
            <a:endParaRPr lang="ko-KR" altLang="en-US"/>
          </a:p>
        </p:txBody>
      </p:sp>
      <p:sp>
        <p:nvSpPr>
          <p:cNvPr id="4" name="날짜 개체 틀 3">
            <a:extLst>
              <a:ext uri="{FF2B5EF4-FFF2-40B4-BE49-F238E27FC236}">
                <a16:creationId xmlns:a16="http://schemas.microsoft.com/office/drawing/2014/main" id="{AAE9CE69-FB60-8894-912D-8F2CAE83838D}"/>
              </a:ext>
            </a:extLst>
          </p:cNvPr>
          <p:cNvSpPr>
            <a:spLocks noGrp="1"/>
          </p:cNvSpPr>
          <p:nvPr>
            <p:ph type="dt" sz="half" idx="10"/>
          </p:nvPr>
        </p:nvSpPr>
        <p:spPr/>
        <p:txBody>
          <a:bodyPr/>
          <a:lstStyle/>
          <a:p>
            <a:fld id="{BD1C7B8D-E721-459B-8FE8-91D29605EF22}" type="datetime1">
              <a:rPr lang="ko-KR" altLang="en-US" smtClean="0"/>
              <a:t>2023-11-21</a:t>
            </a:fld>
            <a:endParaRPr lang="ko-KR" altLang="en-US"/>
          </a:p>
        </p:txBody>
      </p:sp>
      <p:sp>
        <p:nvSpPr>
          <p:cNvPr id="5" name="바닥글 개체 틀 4">
            <a:extLst>
              <a:ext uri="{FF2B5EF4-FFF2-40B4-BE49-F238E27FC236}">
                <a16:creationId xmlns:a16="http://schemas.microsoft.com/office/drawing/2014/main" id="{9667D3EA-F6B8-33FD-D9B4-2DF73DC38328}"/>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4E7CFF30-65B0-B019-5A44-3C89E9BFF140}"/>
              </a:ext>
            </a:extLst>
          </p:cNvPr>
          <p:cNvSpPr>
            <a:spLocks noGrp="1"/>
          </p:cNvSpPr>
          <p:nvPr>
            <p:ph type="sldNum" sz="quarter" idx="12"/>
          </p:nvPr>
        </p:nvSpPr>
        <p:spPr/>
        <p:txBody>
          <a:bodyPr/>
          <a:lstStyle/>
          <a:p>
            <a:fld id="{FABEA76D-AC0B-4A8D-A15D-FF0B16DFADCB}" type="slidenum">
              <a:rPr lang="ko-KR" altLang="en-US" smtClean="0"/>
              <a:t>43</a:t>
            </a:fld>
            <a:endParaRPr lang="ko-KR" altLang="en-US"/>
          </a:p>
        </p:txBody>
      </p:sp>
      <p:pic>
        <p:nvPicPr>
          <p:cNvPr id="8" name="그림 7">
            <a:extLst>
              <a:ext uri="{FF2B5EF4-FFF2-40B4-BE49-F238E27FC236}">
                <a16:creationId xmlns:a16="http://schemas.microsoft.com/office/drawing/2014/main" id="{A69E3D31-A8E9-F090-AB82-FD8DA0747459}"/>
              </a:ext>
            </a:extLst>
          </p:cNvPr>
          <p:cNvPicPr>
            <a:picLocks noChangeAspect="1"/>
          </p:cNvPicPr>
          <p:nvPr/>
        </p:nvPicPr>
        <p:blipFill>
          <a:blip r:embed="rId2"/>
          <a:stretch>
            <a:fillRect/>
          </a:stretch>
        </p:blipFill>
        <p:spPr>
          <a:xfrm>
            <a:off x="838200" y="1252632"/>
            <a:ext cx="8142364" cy="5497323"/>
          </a:xfrm>
          <a:prstGeom prst="rect">
            <a:avLst/>
          </a:prstGeom>
        </p:spPr>
      </p:pic>
      <p:sp>
        <p:nvSpPr>
          <p:cNvPr id="10" name="TextBox 9">
            <a:extLst>
              <a:ext uri="{FF2B5EF4-FFF2-40B4-BE49-F238E27FC236}">
                <a16:creationId xmlns:a16="http://schemas.microsoft.com/office/drawing/2014/main" id="{A41E5DD2-7D7E-346C-2DC3-982316E38313}"/>
              </a:ext>
            </a:extLst>
          </p:cNvPr>
          <p:cNvSpPr txBox="1"/>
          <p:nvPr/>
        </p:nvSpPr>
        <p:spPr>
          <a:xfrm>
            <a:off x="789731" y="230188"/>
            <a:ext cx="8505617" cy="369332"/>
          </a:xfrm>
          <a:prstGeom prst="rect">
            <a:avLst/>
          </a:prstGeom>
          <a:noFill/>
        </p:spPr>
        <p:txBody>
          <a:bodyPr wrap="square">
            <a:spAutoFit/>
          </a:bodyPr>
          <a:lstStyle/>
          <a:p>
            <a:r>
              <a:rPr lang="en-US" altLang="ko-KR" dirty="0">
                <a:hlinkClick r:id="rId3"/>
              </a:rPr>
              <a:t>Network Update Loop Reference | Unity Multiplayer Networking (unity3d.com)</a:t>
            </a:r>
            <a:endParaRPr lang="ko-KR" altLang="en-US" dirty="0"/>
          </a:p>
        </p:txBody>
      </p:sp>
    </p:spTree>
    <p:extLst>
      <p:ext uri="{BB962C8B-B14F-4D97-AF65-F5344CB8AC3E}">
        <p14:creationId xmlns:p14="http://schemas.microsoft.com/office/powerpoint/2010/main" val="19730676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438201F-48B3-4EC0-DE91-CC79C62FD146}"/>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F50BD3C9-3532-D352-85BA-E2516C086069}"/>
              </a:ext>
            </a:extLst>
          </p:cNvPr>
          <p:cNvSpPr>
            <a:spLocks noGrp="1"/>
          </p:cNvSpPr>
          <p:nvPr>
            <p:ph idx="1"/>
          </p:nvPr>
        </p:nvSpPr>
        <p:spPr/>
        <p:txBody>
          <a:bodyPr/>
          <a:lstStyle/>
          <a:p>
            <a:endParaRPr lang="ko-KR" altLang="en-US"/>
          </a:p>
        </p:txBody>
      </p:sp>
      <p:sp>
        <p:nvSpPr>
          <p:cNvPr id="4" name="날짜 개체 틀 3">
            <a:extLst>
              <a:ext uri="{FF2B5EF4-FFF2-40B4-BE49-F238E27FC236}">
                <a16:creationId xmlns:a16="http://schemas.microsoft.com/office/drawing/2014/main" id="{500C9828-5D74-FCF5-2BCA-0179C74CD593}"/>
              </a:ext>
            </a:extLst>
          </p:cNvPr>
          <p:cNvSpPr>
            <a:spLocks noGrp="1"/>
          </p:cNvSpPr>
          <p:nvPr>
            <p:ph type="dt" sz="half" idx="10"/>
          </p:nvPr>
        </p:nvSpPr>
        <p:spPr/>
        <p:txBody>
          <a:bodyPr/>
          <a:lstStyle/>
          <a:p>
            <a:fld id="{BD1C7B8D-E721-459B-8FE8-91D29605EF22}" type="datetime1">
              <a:rPr lang="ko-KR" altLang="en-US" smtClean="0"/>
              <a:t>2023-11-21</a:t>
            </a:fld>
            <a:endParaRPr lang="ko-KR" altLang="en-US"/>
          </a:p>
        </p:txBody>
      </p:sp>
      <p:sp>
        <p:nvSpPr>
          <p:cNvPr id="5" name="바닥글 개체 틀 4">
            <a:extLst>
              <a:ext uri="{FF2B5EF4-FFF2-40B4-BE49-F238E27FC236}">
                <a16:creationId xmlns:a16="http://schemas.microsoft.com/office/drawing/2014/main" id="{E37F2D38-2D54-532F-BD7A-F9E6D0726F03}"/>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F79F2233-3BE9-0ABA-F822-8C26D271A0C6}"/>
              </a:ext>
            </a:extLst>
          </p:cNvPr>
          <p:cNvSpPr>
            <a:spLocks noGrp="1"/>
          </p:cNvSpPr>
          <p:nvPr>
            <p:ph type="sldNum" sz="quarter" idx="12"/>
          </p:nvPr>
        </p:nvSpPr>
        <p:spPr/>
        <p:txBody>
          <a:bodyPr/>
          <a:lstStyle/>
          <a:p>
            <a:fld id="{FABEA76D-AC0B-4A8D-A15D-FF0B16DFADCB}" type="slidenum">
              <a:rPr lang="ko-KR" altLang="en-US" smtClean="0"/>
              <a:t>44</a:t>
            </a:fld>
            <a:endParaRPr lang="ko-KR" altLang="en-US"/>
          </a:p>
        </p:txBody>
      </p:sp>
      <p:pic>
        <p:nvPicPr>
          <p:cNvPr id="8" name="그림 7">
            <a:extLst>
              <a:ext uri="{FF2B5EF4-FFF2-40B4-BE49-F238E27FC236}">
                <a16:creationId xmlns:a16="http://schemas.microsoft.com/office/drawing/2014/main" id="{7D152EED-F055-617B-3E38-86EC53FEC212}"/>
              </a:ext>
            </a:extLst>
          </p:cNvPr>
          <p:cNvPicPr>
            <a:picLocks noChangeAspect="1"/>
          </p:cNvPicPr>
          <p:nvPr/>
        </p:nvPicPr>
        <p:blipFill>
          <a:blip r:embed="rId2"/>
          <a:stretch>
            <a:fillRect/>
          </a:stretch>
        </p:blipFill>
        <p:spPr>
          <a:xfrm>
            <a:off x="589744" y="0"/>
            <a:ext cx="11012512" cy="6858000"/>
          </a:xfrm>
          <a:prstGeom prst="rect">
            <a:avLst/>
          </a:prstGeom>
        </p:spPr>
      </p:pic>
    </p:spTree>
    <p:extLst>
      <p:ext uri="{BB962C8B-B14F-4D97-AF65-F5344CB8AC3E}">
        <p14:creationId xmlns:p14="http://schemas.microsoft.com/office/powerpoint/2010/main" val="16001776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882B46A-A55F-30C3-9A48-9FE183B0797D}"/>
              </a:ext>
            </a:extLst>
          </p:cNvPr>
          <p:cNvSpPr>
            <a:spLocks noGrp="1"/>
          </p:cNvSpPr>
          <p:nvPr>
            <p:ph type="title"/>
          </p:nvPr>
        </p:nvSpPr>
        <p:spPr/>
        <p:txBody>
          <a:bodyPr/>
          <a:lstStyle/>
          <a:p>
            <a:r>
              <a:rPr lang="en-US" altLang="ko-KR" dirty="0"/>
              <a:t>Custom Message</a:t>
            </a:r>
            <a:endParaRPr lang="ko-KR" altLang="en-US" dirty="0"/>
          </a:p>
        </p:txBody>
      </p:sp>
      <p:sp>
        <p:nvSpPr>
          <p:cNvPr id="3" name="내용 개체 틀 2">
            <a:extLst>
              <a:ext uri="{FF2B5EF4-FFF2-40B4-BE49-F238E27FC236}">
                <a16:creationId xmlns:a16="http://schemas.microsoft.com/office/drawing/2014/main" id="{8896157E-957B-DE69-0208-809942C7EAF2}"/>
              </a:ext>
            </a:extLst>
          </p:cNvPr>
          <p:cNvSpPr>
            <a:spLocks noGrp="1"/>
          </p:cNvSpPr>
          <p:nvPr>
            <p:ph idx="1"/>
          </p:nvPr>
        </p:nvSpPr>
        <p:spPr/>
        <p:txBody>
          <a:bodyPr/>
          <a:lstStyle/>
          <a:p>
            <a:r>
              <a:rPr lang="en-US" altLang="ko-KR" dirty="0"/>
              <a:t>Unnamed Messages</a:t>
            </a:r>
          </a:p>
          <a:p>
            <a:pPr lvl="1"/>
            <a:r>
              <a:rPr lang="en-US" altLang="ko-KR" b="0" i="0" dirty="0">
                <a:solidFill>
                  <a:srgbClr val="1C1E21"/>
                </a:solidFill>
                <a:effectLst/>
                <a:latin typeface="Roboto" panose="02000000000000000000" pitchFamily="2" charset="0"/>
              </a:rPr>
              <a:t>Unnamed messages can be thought of as a single sending channel.</a:t>
            </a:r>
          </a:p>
          <a:p>
            <a:r>
              <a:rPr lang="en-US" altLang="ko-KR" dirty="0">
                <a:solidFill>
                  <a:srgbClr val="1C1E21"/>
                </a:solidFill>
                <a:latin typeface="Roboto" panose="02000000000000000000" pitchFamily="2" charset="0"/>
              </a:rPr>
              <a:t>Named Messages</a:t>
            </a:r>
          </a:p>
          <a:p>
            <a:pPr lvl="1"/>
            <a:r>
              <a:rPr lang="en-US" altLang="ko-KR" b="0" i="0" dirty="0">
                <a:solidFill>
                  <a:srgbClr val="1C1E21"/>
                </a:solidFill>
                <a:effectLst/>
                <a:latin typeface="Roboto" panose="02000000000000000000" pitchFamily="2" charset="0"/>
              </a:rPr>
              <a:t>Custom named messages use the "message name" as the unique identifier</a:t>
            </a:r>
            <a:endParaRPr lang="ko-KR" altLang="en-US" dirty="0"/>
          </a:p>
        </p:txBody>
      </p:sp>
      <p:sp>
        <p:nvSpPr>
          <p:cNvPr id="4" name="날짜 개체 틀 3">
            <a:extLst>
              <a:ext uri="{FF2B5EF4-FFF2-40B4-BE49-F238E27FC236}">
                <a16:creationId xmlns:a16="http://schemas.microsoft.com/office/drawing/2014/main" id="{1ED0773F-043A-190A-F8AE-A6491D80160F}"/>
              </a:ext>
            </a:extLst>
          </p:cNvPr>
          <p:cNvSpPr>
            <a:spLocks noGrp="1"/>
          </p:cNvSpPr>
          <p:nvPr>
            <p:ph type="dt" sz="half" idx="10"/>
          </p:nvPr>
        </p:nvSpPr>
        <p:spPr/>
        <p:txBody>
          <a:bodyPr/>
          <a:lstStyle/>
          <a:p>
            <a:fld id="{BD1C7B8D-E721-459B-8FE8-91D29605EF22}" type="datetime1">
              <a:rPr lang="ko-KR" altLang="en-US" smtClean="0"/>
              <a:t>2023-11-21</a:t>
            </a:fld>
            <a:endParaRPr lang="ko-KR" altLang="en-US"/>
          </a:p>
        </p:txBody>
      </p:sp>
      <p:sp>
        <p:nvSpPr>
          <p:cNvPr id="5" name="바닥글 개체 틀 4">
            <a:extLst>
              <a:ext uri="{FF2B5EF4-FFF2-40B4-BE49-F238E27FC236}">
                <a16:creationId xmlns:a16="http://schemas.microsoft.com/office/drawing/2014/main" id="{88F22BD3-15C2-1260-8A35-4B82B905202A}"/>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231272CC-9C01-3999-76B9-5C88B560CA2F}"/>
              </a:ext>
            </a:extLst>
          </p:cNvPr>
          <p:cNvSpPr>
            <a:spLocks noGrp="1"/>
          </p:cNvSpPr>
          <p:nvPr>
            <p:ph type="sldNum" sz="quarter" idx="12"/>
          </p:nvPr>
        </p:nvSpPr>
        <p:spPr/>
        <p:txBody>
          <a:bodyPr/>
          <a:lstStyle/>
          <a:p>
            <a:fld id="{FABEA76D-AC0B-4A8D-A15D-FF0B16DFADCB}" type="slidenum">
              <a:rPr lang="ko-KR" altLang="en-US" smtClean="0"/>
              <a:t>45</a:t>
            </a:fld>
            <a:endParaRPr lang="ko-KR" altLang="en-US"/>
          </a:p>
        </p:txBody>
      </p:sp>
    </p:spTree>
    <p:extLst>
      <p:ext uri="{BB962C8B-B14F-4D97-AF65-F5344CB8AC3E}">
        <p14:creationId xmlns:p14="http://schemas.microsoft.com/office/powerpoint/2010/main" val="851302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D561469-6091-F324-53E3-E29C5DF5E4E0}"/>
              </a:ext>
            </a:extLst>
          </p:cNvPr>
          <p:cNvSpPr>
            <a:spLocks noGrp="1"/>
          </p:cNvSpPr>
          <p:nvPr>
            <p:ph type="title"/>
          </p:nvPr>
        </p:nvSpPr>
        <p:spPr/>
        <p:txBody>
          <a:bodyPr/>
          <a:lstStyle/>
          <a:p>
            <a:r>
              <a:rPr lang="en-US" altLang="ko-KR" dirty="0"/>
              <a:t>Serialization</a:t>
            </a:r>
            <a:endParaRPr lang="ko-KR" altLang="en-US" dirty="0"/>
          </a:p>
        </p:txBody>
      </p:sp>
      <p:sp>
        <p:nvSpPr>
          <p:cNvPr id="3" name="내용 개체 틀 2">
            <a:extLst>
              <a:ext uri="{FF2B5EF4-FFF2-40B4-BE49-F238E27FC236}">
                <a16:creationId xmlns:a16="http://schemas.microsoft.com/office/drawing/2014/main" id="{3D5EEEF4-4755-2229-A8D9-9B07397B96C6}"/>
              </a:ext>
            </a:extLst>
          </p:cNvPr>
          <p:cNvSpPr>
            <a:spLocks noGrp="1"/>
          </p:cNvSpPr>
          <p:nvPr>
            <p:ph idx="1"/>
          </p:nvPr>
        </p:nvSpPr>
        <p:spPr/>
        <p:txBody>
          <a:bodyPr/>
          <a:lstStyle/>
          <a:p>
            <a:r>
              <a:rPr lang="ko-KR" altLang="en-US" i="0" dirty="0">
                <a:solidFill>
                  <a:srgbClr val="555555"/>
                </a:solidFill>
                <a:effectLst/>
                <a:latin typeface="AppleSDGothicNeo"/>
              </a:rPr>
              <a:t>메모리를 디스크에 저장하거나 네트워크 통신에 사용하기 위한 형식으로 변환하는 것을 말한다</a:t>
            </a:r>
            <a:r>
              <a:rPr lang="en-US" altLang="ko-KR" i="0" dirty="0">
                <a:solidFill>
                  <a:srgbClr val="555555"/>
                </a:solidFill>
                <a:effectLst/>
                <a:latin typeface="AppleSDGothicNeo"/>
              </a:rPr>
              <a:t>.</a:t>
            </a:r>
            <a:endParaRPr lang="ko-KR" altLang="en-US" dirty="0"/>
          </a:p>
        </p:txBody>
      </p:sp>
      <p:sp>
        <p:nvSpPr>
          <p:cNvPr id="4" name="날짜 개체 틀 3">
            <a:extLst>
              <a:ext uri="{FF2B5EF4-FFF2-40B4-BE49-F238E27FC236}">
                <a16:creationId xmlns:a16="http://schemas.microsoft.com/office/drawing/2014/main" id="{BB59AC96-FF6B-6114-2CFF-F5F1C81E4B46}"/>
              </a:ext>
            </a:extLst>
          </p:cNvPr>
          <p:cNvSpPr>
            <a:spLocks noGrp="1"/>
          </p:cNvSpPr>
          <p:nvPr>
            <p:ph type="dt" sz="half" idx="10"/>
          </p:nvPr>
        </p:nvSpPr>
        <p:spPr/>
        <p:txBody>
          <a:bodyPr/>
          <a:lstStyle/>
          <a:p>
            <a:fld id="{BD1C7B8D-E721-459B-8FE8-91D29605EF22}" type="datetime1">
              <a:rPr lang="ko-KR" altLang="en-US" smtClean="0"/>
              <a:t>2023-11-21</a:t>
            </a:fld>
            <a:endParaRPr lang="ko-KR" altLang="en-US"/>
          </a:p>
        </p:txBody>
      </p:sp>
      <p:sp>
        <p:nvSpPr>
          <p:cNvPr id="5" name="바닥글 개체 틀 4">
            <a:extLst>
              <a:ext uri="{FF2B5EF4-FFF2-40B4-BE49-F238E27FC236}">
                <a16:creationId xmlns:a16="http://schemas.microsoft.com/office/drawing/2014/main" id="{5AD063C7-22DA-4A7D-F527-BDD4D6CB3B3D}"/>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6E988055-EBF0-69B0-7254-A272535C8BF0}"/>
              </a:ext>
            </a:extLst>
          </p:cNvPr>
          <p:cNvSpPr>
            <a:spLocks noGrp="1"/>
          </p:cNvSpPr>
          <p:nvPr>
            <p:ph type="sldNum" sz="quarter" idx="12"/>
          </p:nvPr>
        </p:nvSpPr>
        <p:spPr/>
        <p:txBody>
          <a:bodyPr/>
          <a:lstStyle/>
          <a:p>
            <a:fld id="{FABEA76D-AC0B-4A8D-A15D-FF0B16DFADCB}" type="slidenum">
              <a:rPr lang="ko-KR" altLang="en-US" smtClean="0"/>
              <a:t>46</a:t>
            </a:fld>
            <a:endParaRPr lang="ko-KR" altLang="en-US"/>
          </a:p>
        </p:txBody>
      </p:sp>
      <p:pic>
        <p:nvPicPr>
          <p:cNvPr id="1026" name="Picture 2" descr="Java Serialization and Deserialization - Studytonight">
            <a:extLst>
              <a:ext uri="{FF2B5EF4-FFF2-40B4-BE49-F238E27FC236}">
                <a16:creationId xmlns:a16="http://schemas.microsoft.com/office/drawing/2014/main" id="{5214CD52-2620-C13B-58E8-963FE0006B0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1039" y="2612190"/>
            <a:ext cx="7189922" cy="404433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69DD83D-F4CA-83C2-E66A-028C2FBB5DEE}"/>
              </a:ext>
            </a:extLst>
          </p:cNvPr>
          <p:cNvSpPr txBox="1"/>
          <p:nvPr/>
        </p:nvSpPr>
        <p:spPr>
          <a:xfrm>
            <a:off x="5740185" y="3200085"/>
            <a:ext cx="917944" cy="307777"/>
          </a:xfrm>
          <a:prstGeom prst="rect">
            <a:avLst/>
          </a:prstGeom>
          <a:noFill/>
        </p:spPr>
        <p:txBody>
          <a:bodyPr wrap="none" rtlCol="0">
            <a:spAutoFit/>
          </a:bodyPr>
          <a:lstStyle/>
          <a:p>
            <a:r>
              <a:rPr lang="en-US" altLang="ko-KR" sz="1400" b="1" dirty="0"/>
              <a:t>Network</a:t>
            </a:r>
            <a:endParaRPr lang="ko-KR" altLang="en-US" sz="1400" b="1" dirty="0"/>
          </a:p>
        </p:txBody>
      </p:sp>
    </p:spTree>
    <p:extLst>
      <p:ext uri="{BB962C8B-B14F-4D97-AF65-F5344CB8AC3E}">
        <p14:creationId xmlns:p14="http://schemas.microsoft.com/office/powerpoint/2010/main" val="8936114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A41158-9711-6B04-951C-45983021AFAE}"/>
              </a:ext>
            </a:extLst>
          </p:cNvPr>
          <p:cNvSpPr>
            <a:spLocks noGrp="1"/>
          </p:cNvSpPr>
          <p:nvPr>
            <p:ph type="title"/>
          </p:nvPr>
        </p:nvSpPr>
        <p:spPr/>
        <p:txBody>
          <a:bodyPr/>
          <a:lstStyle/>
          <a:p>
            <a:r>
              <a:rPr lang="en-US" altLang="ko-KR" dirty="0"/>
              <a:t>Serializable </a:t>
            </a:r>
            <a:endParaRPr lang="ko-KR" altLang="en-US" dirty="0"/>
          </a:p>
        </p:txBody>
      </p:sp>
      <p:sp>
        <p:nvSpPr>
          <p:cNvPr id="3" name="내용 개체 틀 2">
            <a:extLst>
              <a:ext uri="{FF2B5EF4-FFF2-40B4-BE49-F238E27FC236}">
                <a16:creationId xmlns:a16="http://schemas.microsoft.com/office/drawing/2014/main" id="{B00CECC3-0F96-3884-7871-47326CE4C8F8}"/>
              </a:ext>
            </a:extLst>
          </p:cNvPr>
          <p:cNvSpPr>
            <a:spLocks noGrp="1"/>
          </p:cNvSpPr>
          <p:nvPr>
            <p:ph idx="1"/>
          </p:nvPr>
        </p:nvSpPr>
        <p:spPr>
          <a:xfrm>
            <a:off x="601529" y="1807607"/>
            <a:ext cx="10988941" cy="4351338"/>
          </a:xfrm>
        </p:spPr>
        <p:txBody>
          <a:bodyPr>
            <a:normAutofit fontScale="92500" lnSpcReduction="10000"/>
          </a:bodyPr>
          <a:lstStyle/>
          <a:p>
            <a:r>
              <a:rPr lang="en-US" altLang="ko-KR" dirty="0"/>
              <a:t>C#</a:t>
            </a:r>
            <a:r>
              <a:rPr lang="ko-KR" altLang="en-US" dirty="0"/>
              <a:t> </a:t>
            </a:r>
            <a:r>
              <a:rPr lang="en-US" altLang="ko-KR" dirty="0"/>
              <a:t>Primitives</a:t>
            </a:r>
          </a:p>
          <a:p>
            <a:pPr lvl="1"/>
            <a:r>
              <a:rPr lang="en-US" altLang="ko-KR" dirty="0"/>
              <a:t>Bool, char, </a:t>
            </a:r>
            <a:r>
              <a:rPr lang="en-US" altLang="ko-KR" dirty="0" err="1"/>
              <a:t>sbyte</a:t>
            </a:r>
            <a:r>
              <a:rPr lang="en-US" altLang="ko-KR" dirty="0"/>
              <a:t>, byte, short, </a:t>
            </a:r>
            <a:r>
              <a:rPr lang="en-US" altLang="ko-KR" dirty="0" err="1"/>
              <a:t>ushort</a:t>
            </a:r>
            <a:r>
              <a:rPr lang="en-US" altLang="ko-KR" dirty="0"/>
              <a:t>, int, </a:t>
            </a:r>
            <a:r>
              <a:rPr lang="en-US" altLang="ko-KR" dirty="0" err="1"/>
              <a:t>uint</a:t>
            </a:r>
            <a:r>
              <a:rPr lang="en-US" altLang="ko-KR" dirty="0"/>
              <a:t>, long, </a:t>
            </a:r>
            <a:r>
              <a:rPr lang="en-US" altLang="ko-KR" dirty="0" err="1"/>
              <a:t>ulong</a:t>
            </a:r>
            <a:r>
              <a:rPr lang="en-US" altLang="ko-KR" dirty="0"/>
              <a:t>, float, double, string</a:t>
            </a:r>
          </a:p>
          <a:p>
            <a:r>
              <a:rPr lang="en-US" altLang="ko-KR" dirty="0"/>
              <a:t>Unity Primitives</a:t>
            </a:r>
          </a:p>
          <a:p>
            <a:pPr lvl="1"/>
            <a:r>
              <a:rPr lang="en-US" altLang="ko-KR" dirty="0"/>
              <a:t>Color, Color32, Vector2, Vector3, Vector4, Quaternion, Ray, Ray2D</a:t>
            </a:r>
          </a:p>
          <a:p>
            <a:r>
              <a:rPr lang="en-US" altLang="ko-KR" dirty="0"/>
              <a:t>Enum Types</a:t>
            </a:r>
          </a:p>
          <a:p>
            <a:r>
              <a:rPr lang="en-US" altLang="ko-KR" dirty="0"/>
              <a:t>Arrays</a:t>
            </a:r>
          </a:p>
          <a:p>
            <a:pPr lvl="1"/>
            <a:r>
              <a:rPr lang="en-US" altLang="ko-KR" dirty="0"/>
              <a:t>Arrays of C# Primitives, Unity Primitives</a:t>
            </a:r>
          </a:p>
          <a:p>
            <a:r>
              <a:rPr lang="en-US" altLang="ko-KR" dirty="0" err="1"/>
              <a:t>INetworkSerializable</a:t>
            </a:r>
            <a:endParaRPr lang="en-US" altLang="ko-KR" dirty="0"/>
          </a:p>
          <a:p>
            <a:r>
              <a:rPr lang="en-US" altLang="ko-KR" dirty="0"/>
              <a:t>Custom Serialization</a:t>
            </a:r>
          </a:p>
          <a:p>
            <a:r>
              <a:rPr lang="en-US" altLang="ko-KR" dirty="0" err="1"/>
              <a:t>NetworkObject</a:t>
            </a:r>
            <a:r>
              <a:rPr lang="en-US" altLang="ko-KR" dirty="0"/>
              <a:t> &amp; </a:t>
            </a:r>
            <a:r>
              <a:rPr lang="en-US" altLang="ko-KR" dirty="0" err="1"/>
              <a:t>NetworkBehaviour</a:t>
            </a:r>
            <a:endParaRPr lang="ko-KR" altLang="en-US" dirty="0"/>
          </a:p>
        </p:txBody>
      </p:sp>
      <p:sp>
        <p:nvSpPr>
          <p:cNvPr id="4" name="날짜 개체 틀 3">
            <a:extLst>
              <a:ext uri="{FF2B5EF4-FFF2-40B4-BE49-F238E27FC236}">
                <a16:creationId xmlns:a16="http://schemas.microsoft.com/office/drawing/2014/main" id="{25CE7182-F46F-C770-F8E9-8E3FE39F177F}"/>
              </a:ext>
            </a:extLst>
          </p:cNvPr>
          <p:cNvSpPr>
            <a:spLocks noGrp="1"/>
          </p:cNvSpPr>
          <p:nvPr>
            <p:ph type="dt" sz="half" idx="10"/>
          </p:nvPr>
        </p:nvSpPr>
        <p:spPr/>
        <p:txBody>
          <a:bodyPr/>
          <a:lstStyle/>
          <a:p>
            <a:fld id="{BD1C7B8D-E721-459B-8FE8-91D29605EF22}" type="datetime1">
              <a:rPr lang="ko-KR" altLang="en-US" smtClean="0"/>
              <a:t>2023-11-21</a:t>
            </a:fld>
            <a:endParaRPr lang="ko-KR" altLang="en-US"/>
          </a:p>
        </p:txBody>
      </p:sp>
      <p:sp>
        <p:nvSpPr>
          <p:cNvPr id="5" name="바닥글 개체 틀 4">
            <a:extLst>
              <a:ext uri="{FF2B5EF4-FFF2-40B4-BE49-F238E27FC236}">
                <a16:creationId xmlns:a16="http://schemas.microsoft.com/office/drawing/2014/main" id="{BF67ADB0-03FF-9FB4-FFFB-A303B402BA60}"/>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B8DBDC15-367E-2D92-42B0-3175FC6E7C4F}"/>
              </a:ext>
            </a:extLst>
          </p:cNvPr>
          <p:cNvSpPr>
            <a:spLocks noGrp="1"/>
          </p:cNvSpPr>
          <p:nvPr>
            <p:ph type="sldNum" sz="quarter" idx="12"/>
          </p:nvPr>
        </p:nvSpPr>
        <p:spPr/>
        <p:txBody>
          <a:bodyPr/>
          <a:lstStyle/>
          <a:p>
            <a:fld id="{FABEA76D-AC0B-4A8D-A15D-FF0B16DFADCB}" type="slidenum">
              <a:rPr lang="ko-KR" altLang="en-US" smtClean="0"/>
              <a:t>47</a:t>
            </a:fld>
            <a:endParaRPr lang="ko-KR" altLang="en-US"/>
          </a:p>
        </p:txBody>
      </p:sp>
    </p:spTree>
    <p:extLst>
      <p:ext uri="{BB962C8B-B14F-4D97-AF65-F5344CB8AC3E}">
        <p14:creationId xmlns:p14="http://schemas.microsoft.com/office/powerpoint/2010/main" val="12894956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4B43A65-74B7-6705-CAAA-3BE476E0F7C4}"/>
              </a:ext>
            </a:extLst>
          </p:cNvPr>
          <p:cNvSpPr>
            <a:spLocks noGrp="1"/>
          </p:cNvSpPr>
          <p:nvPr>
            <p:ph type="title"/>
          </p:nvPr>
        </p:nvSpPr>
        <p:spPr/>
        <p:txBody>
          <a:bodyPr/>
          <a:lstStyle/>
          <a:p>
            <a:r>
              <a:rPr lang="en-US" altLang="ko-KR" dirty="0"/>
              <a:t>RPCs vs </a:t>
            </a:r>
            <a:r>
              <a:rPr lang="en-US" altLang="ko-KR" dirty="0" err="1"/>
              <a:t>NetworkVariable</a:t>
            </a:r>
            <a:r>
              <a:rPr lang="en-US" altLang="ko-KR" dirty="0"/>
              <a:t> Example</a:t>
            </a:r>
            <a:endParaRPr lang="ko-KR" altLang="en-US" dirty="0"/>
          </a:p>
        </p:txBody>
      </p:sp>
      <p:sp>
        <p:nvSpPr>
          <p:cNvPr id="4" name="날짜 개체 틀 3">
            <a:extLst>
              <a:ext uri="{FF2B5EF4-FFF2-40B4-BE49-F238E27FC236}">
                <a16:creationId xmlns:a16="http://schemas.microsoft.com/office/drawing/2014/main" id="{D8818733-88B5-40D5-08FF-4995F36492D4}"/>
              </a:ext>
            </a:extLst>
          </p:cNvPr>
          <p:cNvSpPr>
            <a:spLocks noGrp="1"/>
          </p:cNvSpPr>
          <p:nvPr>
            <p:ph type="dt" sz="half" idx="10"/>
          </p:nvPr>
        </p:nvSpPr>
        <p:spPr/>
        <p:txBody>
          <a:bodyPr/>
          <a:lstStyle/>
          <a:p>
            <a:fld id="{BD1C7B8D-E721-459B-8FE8-91D29605EF22}" type="datetime1">
              <a:rPr lang="ko-KR" altLang="en-US" smtClean="0"/>
              <a:t>2023-11-21</a:t>
            </a:fld>
            <a:endParaRPr lang="ko-KR" altLang="en-US"/>
          </a:p>
        </p:txBody>
      </p:sp>
      <p:sp>
        <p:nvSpPr>
          <p:cNvPr id="5" name="바닥글 개체 틀 4">
            <a:extLst>
              <a:ext uri="{FF2B5EF4-FFF2-40B4-BE49-F238E27FC236}">
                <a16:creationId xmlns:a16="http://schemas.microsoft.com/office/drawing/2014/main" id="{3195F023-551C-F0CD-3F43-5ED4AF86E35F}"/>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363EA4AF-FAE3-BD18-DE41-ACEC6E0C0E7F}"/>
              </a:ext>
            </a:extLst>
          </p:cNvPr>
          <p:cNvSpPr>
            <a:spLocks noGrp="1"/>
          </p:cNvSpPr>
          <p:nvPr>
            <p:ph type="sldNum" sz="quarter" idx="12"/>
          </p:nvPr>
        </p:nvSpPr>
        <p:spPr/>
        <p:txBody>
          <a:bodyPr/>
          <a:lstStyle/>
          <a:p>
            <a:fld id="{FABEA76D-AC0B-4A8D-A15D-FF0B16DFADCB}" type="slidenum">
              <a:rPr lang="ko-KR" altLang="en-US" smtClean="0"/>
              <a:t>48</a:t>
            </a:fld>
            <a:endParaRPr lang="ko-KR" altLang="en-US"/>
          </a:p>
        </p:txBody>
      </p:sp>
      <p:sp>
        <p:nvSpPr>
          <p:cNvPr id="8" name="TextBox 7">
            <a:extLst>
              <a:ext uri="{FF2B5EF4-FFF2-40B4-BE49-F238E27FC236}">
                <a16:creationId xmlns:a16="http://schemas.microsoft.com/office/drawing/2014/main" id="{5E9307FC-59F0-BD34-EF85-ED13C7CC1FB9}"/>
              </a:ext>
            </a:extLst>
          </p:cNvPr>
          <p:cNvSpPr txBox="1"/>
          <p:nvPr/>
        </p:nvSpPr>
        <p:spPr>
          <a:xfrm>
            <a:off x="972610" y="1313126"/>
            <a:ext cx="8253369" cy="369332"/>
          </a:xfrm>
          <a:prstGeom prst="rect">
            <a:avLst/>
          </a:prstGeom>
          <a:noFill/>
        </p:spPr>
        <p:txBody>
          <a:bodyPr wrap="square">
            <a:spAutoFit/>
          </a:bodyPr>
          <a:lstStyle/>
          <a:p>
            <a:r>
              <a:rPr lang="ko-KR" altLang="en-US" dirty="0"/>
              <a:t>https://github.com/Unity-Technologies/com.unity.multiplayer.samples.coop/</a:t>
            </a:r>
          </a:p>
        </p:txBody>
      </p:sp>
      <p:sp>
        <p:nvSpPr>
          <p:cNvPr id="9" name="Rectangle 1">
            <a:extLst>
              <a:ext uri="{FF2B5EF4-FFF2-40B4-BE49-F238E27FC236}">
                <a16:creationId xmlns:a16="http://schemas.microsoft.com/office/drawing/2014/main" id="{DEC31E07-B293-9301-01CC-96635CB56F2C}"/>
              </a:ext>
            </a:extLst>
          </p:cNvPr>
          <p:cNvSpPr>
            <a:spLocks noGrp="1" noChangeArrowheads="1"/>
          </p:cNvSpPr>
          <p:nvPr>
            <p:ph idx="1"/>
          </p:nvPr>
        </p:nvSpPr>
        <p:spPr bwMode="auto">
          <a:xfrm>
            <a:off x="657948" y="1968739"/>
            <a:ext cx="10758914"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ko-KR" altLang="ko-KR" sz="2000" b="0" i="0" u="none" strike="noStrike" cap="none" normalizeH="0" baseline="0" dirty="0" err="1">
                <a:ln>
                  <a:noFill/>
                </a:ln>
                <a:solidFill>
                  <a:srgbClr val="1C1E21"/>
                </a:solidFill>
                <a:effectLst/>
                <a:latin typeface="Roboto" panose="02000000000000000000" pitchFamily="2" charset="0"/>
              </a:rPr>
              <a:t>This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page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contains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examples</a:t>
            </a:r>
            <a:r>
              <a:rPr kumimoji="0" lang="ko-KR" altLang="ko-KR" sz="2000" b="0" i="0" u="none" strike="noStrike" cap="none" normalizeH="0" baseline="0" dirty="0">
                <a:ln>
                  <a:noFill/>
                </a:ln>
                <a:solidFill>
                  <a:srgbClr val="1C1E21"/>
                </a:solidFill>
                <a:effectLst/>
                <a:latin typeface="Roboto" panose="02000000000000000000" pitchFamily="2" charset="0"/>
              </a:rPr>
              <a:t> of </a:t>
            </a:r>
            <a:r>
              <a:rPr kumimoji="0" lang="ko-KR" altLang="ko-KR" sz="2000" b="0" i="0" u="none" strike="noStrike" cap="none" normalizeH="0" baseline="0" dirty="0" err="1">
                <a:ln>
                  <a:noFill/>
                </a:ln>
                <a:solidFill>
                  <a:srgbClr val="1C1E21"/>
                </a:solidFill>
                <a:effectLst/>
                <a:latin typeface="Roboto" panose="02000000000000000000" pitchFamily="2" charset="0"/>
              </a:rPr>
              <a:t>how</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Arial Unicode MS"/>
                <a:ea typeface="var(--ifm-font-family-monospace)"/>
              </a:rPr>
              <a:t>RPC</a:t>
            </a:r>
            <a:r>
              <a:rPr kumimoji="0" lang="ko-KR" altLang="ko-KR" sz="2000" b="0" i="0" u="none" strike="noStrike" cap="none" normalizeH="0" baseline="0" dirty="0" err="1">
                <a:ln>
                  <a:noFill/>
                </a:ln>
                <a:solidFill>
                  <a:srgbClr val="1C1E21"/>
                </a:solidFill>
                <a:effectLst/>
                <a:latin typeface="Roboto" panose="02000000000000000000" pitchFamily="2" charset="0"/>
              </a:rPr>
              <a:t>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or</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Arial Unicode MS"/>
                <a:ea typeface="var(--ifm-font-family-monospace)"/>
              </a:rPr>
              <a:t>NetworkVariable</a:t>
            </a:r>
            <a:r>
              <a:rPr kumimoji="0" lang="ko-KR" altLang="ko-KR" sz="2000" b="0" i="0" u="none" strike="noStrike" cap="none" normalizeH="0" baseline="0" dirty="0" err="1">
                <a:ln>
                  <a:noFill/>
                </a:ln>
                <a:solidFill>
                  <a:srgbClr val="1C1E21"/>
                </a:solidFill>
                <a:effectLst/>
                <a:latin typeface="Roboto" panose="02000000000000000000" pitchFamily="2" charset="0"/>
              </a:rPr>
              <a:t>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have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been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used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in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Small</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Coop</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Sample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Boss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Room</a:t>
            </a:r>
            <a:r>
              <a:rPr kumimoji="0" lang="ko-KR" altLang="ko-KR" sz="2000" b="0" i="0" u="none" strike="noStrike" cap="none" normalizeH="0" baseline="0" dirty="0">
                <a:ln>
                  <a:noFill/>
                </a:ln>
                <a:solidFill>
                  <a:srgbClr val="1C1E21"/>
                </a:solidFill>
                <a:effectLst/>
                <a:latin typeface="Roboto" panose="02000000000000000000" pitchFamily="2" charset="0"/>
              </a:rPr>
              <a:t> Project). </a:t>
            </a:r>
            <a:r>
              <a:rPr kumimoji="0" lang="ko-KR" altLang="ko-KR" sz="2000" b="0" i="0" u="none" strike="noStrike" cap="none" normalizeH="0" baseline="0" dirty="0" err="1">
                <a:ln>
                  <a:noFill/>
                </a:ln>
                <a:solidFill>
                  <a:srgbClr val="1C1E21"/>
                </a:solidFill>
                <a:effectLst/>
                <a:latin typeface="Roboto" panose="02000000000000000000" pitchFamily="2" charset="0"/>
              </a:rPr>
              <a:t>It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should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provide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some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guidance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on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when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to</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use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Arial Unicode MS"/>
                <a:ea typeface="var(--ifm-font-family-monospace)"/>
              </a:rPr>
              <a:t>RPC</a:t>
            </a:r>
            <a:r>
              <a:rPr kumimoji="0" lang="ko-KR" altLang="ko-KR" sz="2000" b="0" i="0" u="none" strike="noStrike" cap="none" normalizeH="0" baseline="0" dirty="0" err="1">
                <a:ln>
                  <a:noFill/>
                </a:ln>
                <a:solidFill>
                  <a:srgbClr val="1C1E21"/>
                </a:solidFill>
                <a:effectLst/>
                <a:latin typeface="Roboto" panose="02000000000000000000" pitchFamily="2" charset="0"/>
              </a:rPr>
              <a:t>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or</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Arial Unicode MS"/>
                <a:ea typeface="var(--ifm-font-family-monospace)"/>
              </a:rPr>
              <a:t>NetworkVariable</a:t>
            </a:r>
            <a:r>
              <a:rPr kumimoji="0" lang="ko-KR" altLang="ko-KR" sz="2000" b="0" i="0" u="none" strike="noStrike" cap="none" normalizeH="0" baseline="0" dirty="0" err="1">
                <a:ln>
                  <a:noFill/>
                </a:ln>
                <a:solidFill>
                  <a:srgbClr val="1C1E21"/>
                </a:solidFill>
                <a:effectLst/>
                <a:latin typeface="Roboto" panose="02000000000000000000" pitchFamily="2" charset="0"/>
              </a:rPr>
              <a:t>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in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your</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own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projects</a:t>
            </a:r>
            <a:r>
              <a:rPr kumimoji="0" lang="ko-KR" altLang="ko-KR" sz="2000" b="0" i="0" u="none" strike="noStrike" cap="none" normalizeH="0" baseline="0" dirty="0">
                <a:ln>
                  <a:noFill/>
                </a:ln>
                <a:solidFill>
                  <a:srgbClr val="1C1E21"/>
                </a:solidFill>
                <a:effectLst/>
                <a:latin typeface="Roboto" panose="02000000000000000000" pitchFamily="2" charset="0"/>
              </a:rPr>
              <a:t>.</a:t>
            </a:r>
            <a:endParaRPr kumimoji="0" lang="ko-KR" altLang="ko-KR"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2000" b="0" i="0" u="none" strike="noStrike" cap="none" normalizeH="0" baseline="0" dirty="0" err="1">
                <a:ln>
                  <a:noFill/>
                </a:ln>
                <a:solidFill>
                  <a:srgbClr val="1C1E21"/>
                </a:solidFill>
                <a:effectLst/>
                <a:latin typeface="Roboto" panose="02000000000000000000" pitchFamily="2" charset="0"/>
              </a:rPr>
              <a:t>See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a:ln>
                  <a:noFill/>
                </a:ln>
                <a:solidFill>
                  <a:srgbClr val="1C1E21"/>
                </a:solidFill>
                <a:effectLst/>
                <a:latin typeface="Roboto" panose="02000000000000000000" pitchFamily="2" charset="0"/>
                <a:hlinkClick r:id="rId2"/>
              </a:rPr>
              <a:t>RPC </a:t>
            </a:r>
            <a:r>
              <a:rPr kumimoji="0" lang="ko-KR" altLang="ko-KR" sz="2000" b="0" i="0" u="none" strike="noStrike" cap="none" normalizeH="0" baseline="0" dirty="0" err="1">
                <a:ln>
                  <a:noFill/>
                </a:ln>
                <a:solidFill>
                  <a:srgbClr val="1C1E21"/>
                </a:solidFill>
                <a:effectLst/>
                <a:latin typeface="Roboto" panose="02000000000000000000" pitchFamily="2" charset="0"/>
                <a:hlinkClick r:id="rId2"/>
              </a:rPr>
              <a:t>vs</a:t>
            </a:r>
            <a:r>
              <a:rPr kumimoji="0" lang="ko-KR" altLang="ko-KR" sz="2000" b="0" i="0" u="none" strike="noStrike" cap="none" normalizeH="0" baseline="0" dirty="0">
                <a:ln>
                  <a:noFill/>
                </a:ln>
                <a:solidFill>
                  <a:srgbClr val="1C1E21"/>
                </a:solidFill>
                <a:effectLst/>
                <a:latin typeface="Roboto" panose="02000000000000000000" pitchFamily="2" charset="0"/>
                <a:hlinkClick r:id="rId2"/>
              </a:rPr>
              <a:t> </a:t>
            </a:r>
            <a:r>
              <a:rPr kumimoji="0" lang="ko-KR" altLang="ko-KR" sz="2000" b="0" i="0" u="none" strike="noStrike" cap="none" normalizeH="0" baseline="0" dirty="0" err="1">
                <a:ln>
                  <a:noFill/>
                </a:ln>
                <a:solidFill>
                  <a:srgbClr val="1C1E21"/>
                </a:solidFill>
                <a:effectLst/>
                <a:latin typeface="Roboto" panose="02000000000000000000" pitchFamily="2" charset="0"/>
                <a:hlinkClick r:id="rId2"/>
              </a:rPr>
              <a:t>NetworkVariable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tutorial</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for</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more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information</a:t>
            </a:r>
            <a:r>
              <a:rPr kumimoji="0" lang="ko-KR" altLang="ko-KR" sz="2000" b="0" i="0" u="none" strike="noStrike" cap="none" normalizeH="0" baseline="0" dirty="0">
                <a:ln>
                  <a:noFill/>
                </a:ln>
                <a:solidFill>
                  <a:srgbClr val="1C1E21"/>
                </a:solidFill>
                <a:effectLst/>
                <a:latin typeface="Roboto" panose="02000000000000000000" pitchFamily="2" charset="0"/>
              </a:rPr>
              <a:t>.</a:t>
            </a:r>
            <a:endParaRPr kumimoji="0" lang="ko-KR" altLang="ko-K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31288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BDD0417-C8E4-8238-A905-1EF2948A5492}"/>
              </a:ext>
            </a:extLst>
          </p:cNvPr>
          <p:cNvSpPr>
            <a:spLocks noGrp="1"/>
          </p:cNvSpPr>
          <p:nvPr>
            <p:ph type="title"/>
          </p:nvPr>
        </p:nvSpPr>
        <p:spPr/>
        <p:txBody>
          <a:bodyPr/>
          <a:lstStyle/>
          <a:p>
            <a:r>
              <a:rPr lang="en-US" altLang="ko-KR" dirty="0"/>
              <a:t>RPCs for movement</a:t>
            </a:r>
            <a:endParaRPr lang="ko-KR" altLang="en-US" dirty="0"/>
          </a:p>
        </p:txBody>
      </p:sp>
      <p:sp>
        <p:nvSpPr>
          <p:cNvPr id="4" name="날짜 개체 틀 3">
            <a:extLst>
              <a:ext uri="{FF2B5EF4-FFF2-40B4-BE49-F238E27FC236}">
                <a16:creationId xmlns:a16="http://schemas.microsoft.com/office/drawing/2014/main" id="{1B1A5C86-411E-993E-7EC9-AB4158B02DA5}"/>
              </a:ext>
            </a:extLst>
          </p:cNvPr>
          <p:cNvSpPr>
            <a:spLocks noGrp="1"/>
          </p:cNvSpPr>
          <p:nvPr>
            <p:ph type="dt" sz="half" idx="10"/>
          </p:nvPr>
        </p:nvSpPr>
        <p:spPr/>
        <p:txBody>
          <a:bodyPr/>
          <a:lstStyle/>
          <a:p>
            <a:fld id="{BD1C7B8D-E721-459B-8FE8-91D29605EF22}" type="datetime1">
              <a:rPr lang="ko-KR" altLang="en-US" smtClean="0"/>
              <a:t>2023-11-21</a:t>
            </a:fld>
            <a:endParaRPr lang="ko-KR" altLang="en-US"/>
          </a:p>
        </p:txBody>
      </p:sp>
      <p:sp>
        <p:nvSpPr>
          <p:cNvPr id="5" name="바닥글 개체 틀 4">
            <a:extLst>
              <a:ext uri="{FF2B5EF4-FFF2-40B4-BE49-F238E27FC236}">
                <a16:creationId xmlns:a16="http://schemas.microsoft.com/office/drawing/2014/main" id="{796FCF00-F012-DBF2-A90F-AA166365D1A7}"/>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44A78F69-FF40-418A-06C2-D8AC1F1B5043}"/>
              </a:ext>
            </a:extLst>
          </p:cNvPr>
          <p:cNvSpPr>
            <a:spLocks noGrp="1"/>
          </p:cNvSpPr>
          <p:nvPr>
            <p:ph type="sldNum" sz="quarter" idx="12"/>
          </p:nvPr>
        </p:nvSpPr>
        <p:spPr/>
        <p:txBody>
          <a:bodyPr/>
          <a:lstStyle/>
          <a:p>
            <a:fld id="{FABEA76D-AC0B-4A8D-A15D-FF0B16DFADCB}" type="slidenum">
              <a:rPr lang="ko-KR" altLang="en-US" smtClean="0"/>
              <a:t>49</a:t>
            </a:fld>
            <a:endParaRPr lang="ko-KR" altLang="en-US"/>
          </a:p>
        </p:txBody>
      </p:sp>
      <p:sp>
        <p:nvSpPr>
          <p:cNvPr id="7" name="Rectangle 1">
            <a:extLst>
              <a:ext uri="{FF2B5EF4-FFF2-40B4-BE49-F238E27FC236}">
                <a16:creationId xmlns:a16="http://schemas.microsoft.com/office/drawing/2014/main" id="{51AE9F9C-B54F-CC24-0FA0-CE0A1C386BE5}"/>
              </a:ext>
            </a:extLst>
          </p:cNvPr>
          <p:cNvSpPr>
            <a:spLocks noChangeArrowheads="1"/>
          </p:cNvSpPr>
          <p:nvPr/>
        </p:nvSpPr>
        <p:spPr bwMode="auto">
          <a:xfrm>
            <a:off x="491884" y="3744742"/>
            <a:ext cx="1135380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ko-KR" altLang="ko-KR" sz="2000" b="0" i="0" u="none" strike="noStrike" cap="none" normalizeH="0" baseline="0" dirty="0" err="1">
                <a:ln>
                  <a:noFill/>
                </a:ln>
                <a:solidFill>
                  <a:srgbClr val="1C1E21"/>
                </a:solidFill>
                <a:effectLst/>
                <a:latin typeface="Roboto" panose="02000000000000000000" pitchFamily="2" charset="0"/>
              </a:rPr>
              <a:t>We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want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full</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history</a:t>
            </a:r>
            <a:r>
              <a:rPr kumimoji="0" lang="ko-KR" altLang="ko-KR" sz="2000" b="0" i="0" u="none" strike="noStrike" cap="none" normalizeH="0" baseline="0" dirty="0">
                <a:ln>
                  <a:noFill/>
                </a:ln>
                <a:solidFill>
                  <a:srgbClr val="1C1E21"/>
                </a:solidFill>
                <a:effectLst/>
                <a:latin typeface="Roboto" panose="02000000000000000000" pitchFamily="2" charset="0"/>
              </a:rPr>
              <a:t> of </a:t>
            </a:r>
            <a:r>
              <a:rPr kumimoji="0" lang="ko-KR" altLang="ko-KR" sz="2000" b="0" i="0" u="none" strike="noStrike" cap="none" normalizeH="0" baseline="0" dirty="0" err="1">
                <a:ln>
                  <a:noFill/>
                </a:ln>
                <a:solidFill>
                  <a:srgbClr val="1C1E21"/>
                </a:solidFill>
                <a:effectLst/>
                <a:latin typeface="Roboto" panose="02000000000000000000" pitchFamily="2" charset="0"/>
              </a:rPr>
              <a:t>inputs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sent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not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just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latest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value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There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is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no</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need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for</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Arial Unicode MS"/>
                <a:ea typeface="var(--ifm-font-family-monospace)"/>
              </a:rPr>
              <a:t>NetworkVariable</a:t>
            </a:r>
            <a:r>
              <a:rPr kumimoji="0" lang="ko-KR" altLang="ko-KR" sz="2000" b="0" i="0" u="none" strike="noStrike" cap="none" normalizeH="0" baseline="0" dirty="0" err="1">
                <a:ln>
                  <a:noFill/>
                </a:ln>
                <a:solidFill>
                  <a:srgbClr val="1C1E21"/>
                </a:solidFill>
                <a:effectLst/>
                <a:latin typeface="Roboto" panose="02000000000000000000" pitchFamily="2" charset="0"/>
              </a:rPr>
              <a:t>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you</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just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want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to</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blast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your</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inputs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to</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server</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Since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Boss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Room</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is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not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twitch</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shooter</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we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send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inputs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reliable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Arial Unicode MS"/>
                <a:ea typeface="var(--ifm-font-family-monospace)"/>
              </a:rPr>
              <a:t>RPC</a:t>
            </a:r>
            <a:r>
              <a:rPr kumimoji="0" lang="ko-KR" altLang="ko-KR" sz="2000" b="0" i="0" u="none" strike="noStrike" cap="none" normalizeH="0" baseline="0" dirty="0" err="1">
                <a:ln>
                  <a:noFill/>
                </a:ln>
                <a:solidFill>
                  <a:srgbClr val="1C1E21"/>
                </a:solidFill>
                <a:effectLst/>
                <a:latin typeface="Roboto" panose="02000000000000000000" pitchFamily="2" charset="0"/>
              </a:rPr>
              <a:t>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without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worrying</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about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additional</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latency</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input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loss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would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add</a:t>
            </a:r>
            <a:r>
              <a:rPr kumimoji="0" lang="ko-KR" altLang="ko-KR" sz="2000" b="0" i="0" u="none" strike="noStrike" cap="none" normalizeH="0" baseline="0" dirty="0">
                <a:ln>
                  <a:noFill/>
                </a:ln>
                <a:solidFill>
                  <a:srgbClr val="1C1E21"/>
                </a:solidFill>
                <a:effectLst/>
                <a:latin typeface="Roboto" panose="02000000000000000000" pitchFamily="2" charset="0"/>
              </a:rPr>
              <a:t>.</a:t>
            </a:r>
            <a:r>
              <a:rPr kumimoji="0" lang="ko-KR" altLang="ko-KR" sz="2000" b="0" i="0" u="none" strike="noStrike" cap="none" normalizeH="0" baseline="0" dirty="0">
                <a:ln>
                  <a:noFill/>
                </a:ln>
                <a:solidFill>
                  <a:schemeClr val="tx1"/>
                </a:solidFill>
                <a:effectLst/>
              </a:rPr>
              <a:t> </a:t>
            </a:r>
            <a:endParaRPr kumimoji="0" lang="ko-KR" altLang="ko-KR" sz="20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032B1CB9-0D21-CE46-D416-4581D4827A03}"/>
              </a:ext>
            </a:extLst>
          </p:cNvPr>
          <p:cNvSpPr txBox="1"/>
          <p:nvPr/>
        </p:nvSpPr>
        <p:spPr>
          <a:xfrm>
            <a:off x="946981" y="2770111"/>
            <a:ext cx="9464565" cy="646331"/>
          </a:xfrm>
          <a:prstGeom prst="rect">
            <a:avLst/>
          </a:prstGeom>
          <a:noFill/>
        </p:spPr>
        <p:txBody>
          <a:bodyPr wrap="square">
            <a:spAutoFit/>
          </a:bodyPr>
          <a:lstStyle/>
          <a:p>
            <a:r>
              <a:rPr lang="en-US" altLang="ko-KR" dirty="0">
                <a:hlinkClick r:id="rId2"/>
              </a:rPr>
              <a:t>com.unity.multiplayer.samples.coop/</a:t>
            </a:r>
            <a:r>
              <a:rPr lang="en-US" altLang="ko-KR" dirty="0" err="1">
                <a:hlinkClick r:id="rId2"/>
              </a:rPr>
              <a:t>ServerCharacter.cs</a:t>
            </a:r>
            <a:r>
              <a:rPr lang="en-US" altLang="ko-KR" dirty="0">
                <a:hlinkClick r:id="rId2"/>
              </a:rPr>
              <a:t> at main · Unity-Technologies/com.unity.multiplayer.samples.coop (github.com)</a:t>
            </a:r>
            <a:endParaRPr lang="ko-KR" altLang="en-US" dirty="0"/>
          </a:p>
        </p:txBody>
      </p:sp>
      <p:sp>
        <p:nvSpPr>
          <p:cNvPr id="11" name="TextBox 10">
            <a:extLst>
              <a:ext uri="{FF2B5EF4-FFF2-40B4-BE49-F238E27FC236}">
                <a16:creationId xmlns:a16="http://schemas.microsoft.com/office/drawing/2014/main" id="{644EBC97-EA51-89BC-4241-2218AD27B9F4}"/>
              </a:ext>
            </a:extLst>
          </p:cNvPr>
          <p:cNvSpPr txBox="1"/>
          <p:nvPr/>
        </p:nvSpPr>
        <p:spPr>
          <a:xfrm>
            <a:off x="991125" y="1856408"/>
            <a:ext cx="8619533" cy="646331"/>
          </a:xfrm>
          <a:prstGeom prst="rect">
            <a:avLst/>
          </a:prstGeom>
          <a:noFill/>
        </p:spPr>
        <p:txBody>
          <a:bodyPr wrap="square">
            <a:spAutoFit/>
          </a:bodyPr>
          <a:lstStyle/>
          <a:p>
            <a:r>
              <a:rPr lang="en-US" altLang="ko-KR" sz="1800" dirty="0">
                <a:hlinkClick r:id="rId3"/>
              </a:rPr>
              <a:t>com.unity.multiplayer.samples.coop/</a:t>
            </a:r>
            <a:r>
              <a:rPr lang="en-US" altLang="ko-KR" sz="1800" dirty="0" err="1">
                <a:hlinkClick r:id="rId3"/>
              </a:rPr>
              <a:t>ClientInputSender.cs</a:t>
            </a:r>
            <a:r>
              <a:rPr lang="en-US" altLang="ko-KR" sz="1800" dirty="0">
                <a:hlinkClick r:id="rId3"/>
              </a:rPr>
              <a:t> at main · Unity-Technologies/com.unity.multiplayer.samples.coop (github.com)</a:t>
            </a:r>
            <a:endParaRPr lang="ko-KR" altLang="en-US" sz="1800" dirty="0"/>
          </a:p>
        </p:txBody>
      </p:sp>
    </p:spTree>
    <p:extLst>
      <p:ext uri="{BB962C8B-B14F-4D97-AF65-F5344CB8AC3E}">
        <p14:creationId xmlns:p14="http://schemas.microsoft.com/office/powerpoint/2010/main" val="2234778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64B8128-8D83-4DF5-FF31-B6DB423CF494}"/>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898C787E-BDA8-BB28-A119-A37C889D88B2}"/>
              </a:ext>
            </a:extLst>
          </p:cNvPr>
          <p:cNvSpPr>
            <a:spLocks noGrp="1"/>
          </p:cNvSpPr>
          <p:nvPr>
            <p:ph idx="1"/>
          </p:nvPr>
        </p:nvSpPr>
        <p:spPr>
          <a:xfrm>
            <a:off x="838200" y="5629187"/>
            <a:ext cx="10515600" cy="727163"/>
          </a:xfrm>
        </p:spPr>
        <p:txBody>
          <a:bodyPr>
            <a:normAutofit fontScale="62500" lnSpcReduction="20000"/>
          </a:bodyPr>
          <a:lstStyle/>
          <a:p>
            <a:pPr marL="0" indent="0">
              <a:buNone/>
            </a:pPr>
            <a:r>
              <a:rPr lang="en-US" altLang="ko-KR" b="0" i="0" dirty="0">
                <a:solidFill>
                  <a:srgbClr val="1C1E21"/>
                </a:solidFill>
                <a:effectLst/>
                <a:latin typeface="Roboto" panose="02000000000000000000" pitchFamily="2" charset="0"/>
              </a:rPr>
              <a:t>Server can invoke a client RPC on a Network Object. The RPC will be placed in the local queue and then sent to a selection of clients (by default this selection is "all clients"). When received by a client, RPC will be executed on the client's version of the same Network Object.</a:t>
            </a:r>
            <a:endParaRPr lang="ko-KR" altLang="en-US" dirty="0"/>
          </a:p>
        </p:txBody>
      </p:sp>
      <p:sp>
        <p:nvSpPr>
          <p:cNvPr id="4" name="날짜 개체 틀 3">
            <a:extLst>
              <a:ext uri="{FF2B5EF4-FFF2-40B4-BE49-F238E27FC236}">
                <a16:creationId xmlns:a16="http://schemas.microsoft.com/office/drawing/2014/main" id="{3DA274E9-AE25-ADF4-9E4F-4A0D08EF44E4}"/>
              </a:ext>
            </a:extLst>
          </p:cNvPr>
          <p:cNvSpPr>
            <a:spLocks noGrp="1"/>
          </p:cNvSpPr>
          <p:nvPr>
            <p:ph type="dt" sz="half" idx="10"/>
          </p:nvPr>
        </p:nvSpPr>
        <p:spPr/>
        <p:txBody>
          <a:bodyPr/>
          <a:lstStyle/>
          <a:p>
            <a:fld id="{BD1C7B8D-E721-459B-8FE8-91D29605EF22}" type="datetime1">
              <a:rPr lang="ko-KR" altLang="en-US" smtClean="0"/>
              <a:t>2023-11-21</a:t>
            </a:fld>
            <a:endParaRPr lang="ko-KR" altLang="en-US"/>
          </a:p>
        </p:txBody>
      </p:sp>
      <p:sp>
        <p:nvSpPr>
          <p:cNvPr id="5" name="바닥글 개체 틀 4">
            <a:extLst>
              <a:ext uri="{FF2B5EF4-FFF2-40B4-BE49-F238E27FC236}">
                <a16:creationId xmlns:a16="http://schemas.microsoft.com/office/drawing/2014/main" id="{EEAD40AB-8637-D251-0D51-DF73FD9223B5}"/>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C5D46A9E-E7F1-2313-616E-E480372C32AB}"/>
              </a:ext>
            </a:extLst>
          </p:cNvPr>
          <p:cNvSpPr>
            <a:spLocks noGrp="1"/>
          </p:cNvSpPr>
          <p:nvPr>
            <p:ph type="sldNum" sz="quarter" idx="12"/>
          </p:nvPr>
        </p:nvSpPr>
        <p:spPr/>
        <p:txBody>
          <a:bodyPr/>
          <a:lstStyle/>
          <a:p>
            <a:fld id="{FABEA76D-AC0B-4A8D-A15D-FF0B16DFADCB}" type="slidenum">
              <a:rPr lang="ko-KR" altLang="en-US" smtClean="0"/>
              <a:t>5</a:t>
            </a:fld>
            <a:endParaRPr lang="ko-KR" altLang="en-US"/>
          </a:p>
        </p:txBody>
      </p:sp>
      <p:pic>
        <p:nvPicPr>
          <p:cNvPr id="3074" name="Picture 2" descr="Example banner">
            <a:extLst>
              <a:ext uri="{FF2B5EF4-FFF2-40B4-BE49-F238E27FC236}">
                <a16:creationId xmlns:a16="http://schemas.microsoft.com/office/drawing/2014/main" id="{672E9457-90C9-EDE2-E0E1-21975B279A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
            <a:ext cx="9891472" cy="5629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11948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99C93-2023-F63B-D9BF-FE8B82844A35}"/>
              </a:ext>
            </a:extLst>
          </p:cNvPr>
          <p:cNvSpPr>
            <a:spLocks noGrp="1"/>
          </p:cNvSpPr>
          <p:nvPr>
            <p:ph type="title"/>
          </p:nvPr>
        </p:nvSpPr>
        <p:spPr/>
        <p:txBody>
          <a:bodyPr/>
          <a:lstStyle/>
          <a:p>
            <a:r>
              <a:rPr lang="en-US" altLang="ko-KR" dirty="0"/>
              <a:t>Sending action inputs RPCs </a:t>
            </a:r>
            <a:endParaRPr lang="ko-KR" altLang="en-US" dirty="0"/>
          </a:p>
        </p:txBody>
      </p:sp>
      <p:sp>
        <p:nvSpPr>
          <p:cNvPr id="3" name="내용 개체 틀 2">
            <a:extLst>
              <a:ext uri="{FF2B5EF4-FFF2-40B4-BE49-F238E27FC236}">
                <a16:creationId xmlns:a16="http://schemas.microsoft.com/office/drawing/2014/main" id="{E0F3EBEE-5C9A-5B8E-83FA-A45F042E1F99}"/>
              </a:ext>
            </a:extLst>
          </p:cNvPr>
          <p:cNvSpPr>
            <a:spLocks noGrp="1"/>
          </p:cNvSpPr>
          <p:nvPr>
            <p:ph idx="1"/>
          </p:nvPr>
        </p:nvSpPr>
        <p:spPr>
          <a:xfrm>
            <a:off x="756744" y="2295459"/>
            <a:ext cx="10515600" cy="1551327"/>
          </a:xfrm>
        </p:spPr>
        <p:txBody>
          <a:bodyPr/>
          <a:lstStyle/>
          <a:p>
            <a:r>
              <a:rPr lang="en-US" altLang="ko-KR" b="0" i="0" dirty="0" err="1">
                <a:solidFill>
                  <a:srgbClr val="000000"/>
                </a:solidFill>
                <a:effectLst/>
                <a:latin typeface="Roboto" panose="02000000000000000000" pitchFamily="2" charset="0"/>
              </a:rPr>
              <a:t>NetworkCharacterState.cs</a:t>
            </a:r>
            <a:endParaRPr lang="ko-KR" altLang="en-US" dirty="0"/>
          </a:p>
        </p:txBody>
      </p:sp>
      <p:sp>
        <p:nvSpPr>
          <p:cNvPr id="4" name="날짜 개체 틀 3">
            <a:extLst>
              <a:ext uri="{FF2B5EF4-FFF2-40B4-BE49-F238E27FC236}">
                <a16:creationId xmlns:a16="http://schemas.microsoft.com/office/drawing/2014/main" id="{1F51FE22-47E4-D24F-506E-5BCF8B8C9276}"/>
              </a:ext>
            </a:extLst>
          </p:cNvPr>
          <p:cNvSpPr>
            <a:spLocks noGrp="1"/>
          </p:cNvSpPr>
          <p:nvPr>
            <p:ph type="dt" sz="half" idx="10"/>
          </p:nvPr>
        </p:nvSpPr>
        <p:spPr/>
        <p:txBody>
          <a:bodyPr/>
          <a:lstStyle/>
          <a:p>
            <a:fld id="{BD1C7B8D-E721-459B-8FE8-91D29605EF22}" type="datetime1">
              <a:rPr lang="ko-KR" altLang="en-US" smtClean="0"/>
              <a:t>2023-11-21</a:t>
            </a:fld>
            <a:endParaRPr lang="ko-KR" altLang="en-US"/>
          </a:p>
        </p:txBody>
      </p:sp>
      <p:sp>
        <p:nvSpPr>
          <p:cNvPr id="5" name="바닥글 개체 틀 4">
            <a:extLst>
              <a:ext uri="{FF2B5EF4-FFF2-40B4-BE49-F238E27FC236}">
                <a16:creationId xmlns:a16="http://schemas.microsoft.com/office/drawing/2014/main" id="{589CF10C-D445-CD0E-205C-8F540F0FEB14}"/>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0EC1FDA1-65CE-1786-8D05-0AC60DAE3A70}"/>
              </a:ext>
            </a:extLst>
          </p:cNvPr>
          <p:cNvSpPr>
            <a:spLocks noGrp="1"/>
          </p:cNvSpPr>
          <p:nvPr>
            <p:ph type="sldNum" sz="quarter" idx="12"/>
          </p:nvPr>
        </p:nvSpPr>
        <p:spPr/>
        <p:txBody>
          <a:bodyPr/>
          <a:lstStyle/>
          <a:p>
            <a:fld id="{FABEA76D-AC0B-4A8D-A15D-FF0B16DFADCB}" type="slidenum">
              <a:rPr lang="ko-KR" altLang="en-US" smtClean="0"/>
              <a:t>50</a:t>
            </a:fld>
            <a:endParaRPr lang="ko-KR" altLang="en-US"/>
          </a:p>
        </p:txBody>
      </p:sp>
      <p:sp>
        <p:nvSpPr>
          <p:cNvPr id="7" name="Rectangle 1">
            <a:extLst>
              <a:ext uri="{FF2B5EF4-FFF2-40B4-BE49-F238E27FC236}">
                <a16:creationId xmlns:a16="http://schemas.microsoft.com/office/drawing/2014/main" id="{138E97DC-425E-AE22-07AC-14B3EFC5D3F4}"/>
              </a:ext>
            </a:extLst>
          </p:cNvPr>
          <p:cNvSpPr>
            <a:spLocks noChangeArrowheads="1"/>
          </p:cNvSpPr>
          <p:nvPr/>
        </p:nvSpPr>
        <p:spPr bwMode="auto">
          <a:xfrm>
            <a:off x="756744" y="1490633"/>
            <a:ext cx="103232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ko-KR" altLang="ko-KR" sz="2000" b="0" i="0" u="none" strike="noStrike" cap="none" normalizeH="0" baseline="0" dirty="0">
                <a:ln>
                  <a:noFill/>
                </a:ln>
                <a:solidFill>
                  <a:srgbClr val="1C1E21"/>
                </a:solidFill>
                <a:effectLst/>
                <a:latin typeface="Roboto" panose="02000000000000000000" pitchFamily="2" charset="0"/>
              </a:rPr>
              <a:t>The </a:t>
            </a:r>
            <a:r>
              <a:rPr kumimoji="0" lang="ko-KR" altLang="ko-KR" sz="2000" b="0" i="0" u="none" strike="noStrike" cap="none" normalizeH="0" baseline="0" dirty="0" err="1">
                <a:ln>
                  <a:noFill/>
                </a:ln>
                <a:solidFill>
                  <a:srgbClr val="1C1E21"/>
                </a:solidFill>
                <a:effectLst/>
                <a:latin typeface="Roboto" panose="02000000000000000000" pitchFamily="2" charset="0"/>
              </a:rPr>
              <a:t>following</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Arial Unicode MS"/>
                <a:ea typeface="var(--ifm-font-family-monospace)"/>
              </a:rPr>
              <a:t>RecvPerformHitReactionClient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call</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sends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actions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from</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server</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to</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client</a:t>
            </a:r>
            <a:r>
              <a:rPr kumimoji="0" lang="ko-KR" altLang="ko-KR" sz="2000" b="0" i="0" u="none" strike="noStrike" cap="none" normalizeH="0" baseline="0" dirty="0">
                <a:ln>
                  <a:noFill/>
                </a:ln>
                <a:solidFill>
                  <a:srgbClr val="1C1E21"/>
                </a:solidFill>
                <a:effectLst/>
                <a:latin typeface="Roboto" panose="02000000000000000000" pitchFamily="2" charset="0"/>
              </a:rPr>
              <a:t>:</a:t>
            </a:r>
            <a:r>
              <a:rPr kumimoji="0" lang="ko-KR" altLang="ko-KR" sz="2000" b="0" i="0" u="none" strike="noStrike" cap="none" normalizeH="0" baseline="0" dirty="0">
                <a:ln>
                  <a:noFill/>
                </a:ln>
                <a:solidFill>
                  <a:schemeClr val="tx1"/>
                </a:solidFill>
                <a:effectLst/>
              </a:rPr>
              <a:t> </a:t>
            </a:r>
            <a:endParaRPr kumimoji="0" lang="ko-KR" altLang="ko-K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667812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E3C1F8-ACB4-01A2-D7C3-0B901BBB8602}"/>
              </a:ext>
            </a:extLst>
          </p:cNvPr>
          <p:cNvSpPr>
            <a:spLocks noGrp="1"/>
          </p:cNvSpPr>
          <p:nvPr>
            <p:ph type="title"/>
          </p:nvPr>
        </p:nvSpPr>
        <p:spPr/>
        <p:txBody>
          <a:bodyPr/>
          <a:lstStyle/>
          <a:p>
            <a:r>
              <a:rPr lang="en-US" altLang="ko-KR" dirty="0"/>
              <a:t>Arrow’s </a:t>
            </a:r>
            <a:r>
              <a:rPr lang="en-US" altLang="ko-KR" dirty="0" err="1"/>
              <a:t>GameObject</a:t>
            </a:r>
            <a:r>
              <a:rPr lang="en-US" altLang="ko-KR" dirty="0"/>
              <a:t> vs Fireball’s VFX</a:t>
            </a:r>
            <a:endParaRPr lang="ko-KR" altLang="en-US" dirty="0"/>
          </a:p>
        </p:txBody>
      </p:sp>
      <p:sp>
        <p:nvSpPr>
          <p:cNvPr id="3" name="내용 개체 틀 2">
            <a:extLst>
              <a:ext uri="{FF2B5EF4-FFF2-40B4-BE49-F238E27FC236}">
                <a16:creationId xmlns:a16="http://schemas.microsoft.com/office/drawing/2014/main" id="{DD6713CF-F099-B16F-C829-B1C6E9B5EFBF}"/>
              </a:ext>
            </a:extLst>
          </p:cNvPr>
          <p:cNvSpPr>
            <a:spLocks noGrp="1"/>
          </p:cNvSpPr>
          <p:nvPr>
            <p:ph idx="1"/>
          </p:nvPr>
        </p:nvSpPr>
        <p:spPr>
          <a:xfrm>
            <a:off x="655845" y="2797093"/>
            <a:ext cx="10515600" cy="564115"/>
          </a:xfrm>
        </p:spPr>
        <p:txBody>
          <a:bodyPr/>
          <a:lstStyle/>
          <a:p>
            <a:r>
              <a:rPr lang="en-US" altLang="ko-KR" b="0" i="0" dirty="0" err="1">
                <a:solidFill>
                  <a:srgbClr val="000000"/>
                </a:solidFill>
                <a:effectLst/>
                <a:latin typeface="Roboto" panose="02000000000000000000" pitchFamily="2" charset="0"/>
              </a:rPr>
              <a:t>ServerProjectileLogic.cs</a:t>
            </a:r>
            <a:endParaRPr lang="ko-KR" altLang="en-US" dirty="0"/>
          </a:p>
        </p:txBody>
      </p:sp>
      <p:sp>
        <p:nvSpPr>
          <p:cNvPr id="4" name="날짜 개체 틀 3">
            <a:extLst>
              <a:ext uri="{FF2B5EF4-FFF2-40B4-BE49-F238E27FC236}">
                <a16:creationId xmlns:a16="http://schemas.microsoft.com/office/drawing/2014/main" id="{E8FDC1B9-980E-EAD1-4EA7-BBE1A7680E56}"/>
              </a:ext>
            </a:extLst>
          </p:cNvPr>
          <p:cNvSpPr>
            <a:spLocks noGrp="1"/>
          </p:cNvSpPr>
          <p:nvPr>
            <p:ph type="dt" sz="half" idx="10"/>
          </p:nvPr>
        </p:nvSpPr>
        <p:spPr/>
        <p:txBody>
          <a:bodyPr/>
          <a:lstStyle/>
          <a:p>
            <a:fld id="{BD1C7B8D-E721-459B-8FE8-91D29605EF22}" type="datetime1">
              <a:rPr lang="ko-KR" altLang="en-US" smtClean="0"/>
              <a:t>2023-11-21</a:t>
            </a:fld>
            <a:endParaRPr lang="ko-KR" altLang="en-US"/>
          </a:p>
        </p:txBody>
      </p:sp>
      <p:sp>
        <p:nvSpPr>
          <p:cNvPr id="5" name="바닥글 개체 틀 4">
            <a:extLst>
              <a:ext uri="{FF2B5EF4-FFF2-40B4-BE49-F238E27FC236}">
                <a16:creationId xmlns:a16="http://schemas.microsoft.com/office/drawing/2014/main" id="{24EAFBC5-DEDF-FC09-91A1-1FC594EBCE7F}"/>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7ED0047B-E950-E2A5-430C-FBDDB193C50E}"/>
              </a:ext>
            </a:extLst>
          </p:cNvPr>
          <p:cNvSpPr>
            <a:spLocks noGrp="1"/>
          </p:cNvSpPr>
          <p:nvPr>
            <p:ph type="sldNum" sz="quarter" idx="12"/>
          </p:nvPr>
        </p:nvSpPr>
        <p:spPr/>
        <p:txBody>
          <a:bodyPr/>
          <a:lstStyle/>
          <a:p>
            <a:fld id="{FABEA76D-AC0B-4A8D-A15D-FF0B16DFADCB}" type="slidenum">
              <a:rPr lang="ko-KR" altLang="en-US" smtClean="0"/>
              <a:t>51</a:t>
            </a:fld>
            <a:endParaRPr lang="ko-KR" altLang="en-US"/>
          </a:p>
        </p:txBody>
      </p:sp>
      <p:sp>
        <p:nvSpPr>
          <p:cNvPr id="7" name="Rectangle 1">
            <a:extLst>
              <a:ext uri="{FF2B5EF4-FFF2-40B4-BE49-F238E27FC236}">
                <a16:creationId xmlns:a16="http://schemas.microsoft.com/office/drawing/2014/main" id="{93736D57-946B-7AF4-5C95-0D4F92D57077}"/>
              </a:ext>
            </a:extLst>
          </p:cNvPr>
          <p:cNvSpPr>
            <a:spLocks noChangeArrowheads="1"/>
          </p:cNvSpPr>
          <p:nvPr/>
        </p:nvSpPr>
        <p:spPr bwMode="auto">
          <a:xfrm>
            <a:off x="655845" y="1382116"/>
            <a:ext cx="1041154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ko-KR" altLang="ko-KR" sz="2000" b="0" i="0" u="none" strike="noStrike" cap="none" normalizeH="0" baseline="0" dirty="0">
                <a:ln>
                  <a:noFill/>
                </a:ln>
                <a:solidFill>
                  <a:srgbClr val="1C1E21"/>
                </a:solidFill>
                <a:effectLst/>
                <a:latin typeface="Roboto" panose="02000000000000000000" pitchFamily="2" charset="0"/>
              </a:rPr>
              <a:t>The </a:t>
            </a:r>
            <a:r>
              <a:rPr kumimoji="0" lang="ko-KR" altLang="ko-KR" sz="2000" b="0" i="0" u="none" strike="noStrike" cap="none" normalizeH="0" baseline="0" dirty="0" err="1">
                <a:ln>
                  <a:noFill/>
                </a:ln>
                <a:solidFill>
                  <a:srgbClr val="1C1E21"/>
                </a:solidFill>
                <a:effectLst/>
                <a:latin typeface="Roboto" panose="02000000000000000000" pitchFamily="2" charset="0"/>
              </a:rPr>
              <a:t>archer's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arrows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uses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standalone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Arial Unicode MS"/>
                <a:ea typeface="var(--ifm-font-family-monospace)"/>
              </a:rPr>
              <a:t>GameObject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that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is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replicated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over</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time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Since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this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object's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movements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are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slow</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we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made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choice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to</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use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state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via</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NetworkTransform</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to</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replicate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this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ability's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status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in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case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client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connected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while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arrow</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was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flying</a:t>
            </a:r>
            <a:r>
              <a:rPr kumimoji="0" lang="ko-KR" altLang="ko-KR" sz="2000" b="0" i="0" u="none" strike="noStrike" cap="none" normalizeH="0" baseline="0" dirty="0">
                <a:ln>
                  <a:noFill/>
                </a:ln>
                <a:solidFill>
                  <a:srgbClr val="1C1E21"/>
                </a:solidFill>
                <a:effectLst/>
                <a:latin typeface="Roboto" panose="02000000000000000000" pitchFamily="2" charset="0"/>
              </a:rPr>
              <a:t>.</a:t>
            </a:r>
            <a:r>
              <a:rPr kumimoji="0" lang="ko-KR" altLang="ko-KR" sz="2000" b="0" i="0" u="none" strike="noStrike" cap="none" normalizeH="0" baseline="0" dirty="0">
                <a:ln>
                  <a:noFill/>
                </a:ln>
                <a:solidFill>
                  <a:schemeClr val="tx1"/>
                </a:solidFill>
                <a:effectLst/>
              </a:rPr>
              <a:t> </a:t>
            </a:r>
            <a:endParaRPr kumimoji="0" lang="ko-KR" altLang="ko-KR" sz="20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070A9ACA-DAB3-8CB7-CAF4-15A719EBA946}"/>
              </a:ext>
            </a:extLst>
          </p:cNvPr>
          <p:cNvSpPr>
            <a:spLocks noChangeArrowheads="1"/>
          </p:cNvSpPr>
          <p:nvPr/>
        </p:nvSpPr>
        <p:spPr bwMode="auto">
          <a:xfrm>
            <a:off x="655845" y="3387518"/>
            <a:ext cx="9825070"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ko-KR" altLang="ko-KR" sz="2000" b="0" i="0" u="none" strike="noStrike" cap="none" normalizeH="0" baseline="0" dirty="0" err="1">
                <a:ln>
                  <a:noFill/>
                </a:ln>
                <a:solidFill>
                  <a:srgbClr val="1C1E21"/>
                </a:solidFill>
                <a:effectLst/>
                <a:latin typeface="Roboto" panose="02000000000000000000" pitchFamily="2" charset="0"/>
              </a:rPr>
              <a:t>We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could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have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used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a:ln>
                  <a:noFill/>
                </a:ln>
                <a:solidFill>
                  <a:srgbClr val="1C1E21"/>
                </a:solidFill>
                <a:effectLst/>
                <a:latin typeface="Arial Unicode MS"/>
                <a:ea typeface="var(--ifm-font-family-monospace)"/>
              </a:rPr>
              <a:t>RPC</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instead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for</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example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Mage's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projectile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attack</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Since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it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is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expected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for</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that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projectile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to</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be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quick</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we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are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not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affected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by</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few</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milliseconds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where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newly</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connected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client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could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miss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projectile</a:t>
            </a:r>
            <a:r>
              <a:rPr kumimoji="0" lang="ko-KR" altLang="ko-KR" sz="2000" b="0" i="0" u="none" strike="noStrike" cap="none" normalizeH="0" baseline="0" dirty="0">
                <a:ln>
                  <a:noFill/>
                </a:ln>
                <a:solidFill>
                  <a:srgbClr val="1C1E21"/>
                </a:solidFill>
                <a:effectLst/>
                <a:latin typeface="Roboto" panose="02000000000000000000" pitchFamily="2" charset="0"/>
              </a:rPr>
              <a:t> and </a:t>
            </a:r>
            <a:r>
              <a:rPr kumimoji="0" lang="ko-KR" altLang="ko-KR" sz="2000" b="0" i="0" u="none" strike="noStrike" cap="none" normalizeH="0" baseline="0" dirty="0" err="1">
                <a:ln>
                  <a:noFill/>
                </a:ln>
                <a:solidFill>
                  <a:srgbClr val="1C1E21"/>
                </a:solidFill>
                <a:effectLst/>
                <a:latin typeface="Roboto" panose="02000000000000000000" pitchFamily="2" charset="0"/>
              </a:rPr>
              <a:t>we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save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on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bandwidth</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having</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to</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manage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replicated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object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Instead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single</a:t>
            </a:r>
            <a:r>
              <a:rPr kumimoji="0" lang="ko-KR" altLang="ko-KR" sz="2000" b="0" i="0" u="none" strike="noStrike" cap="none" normalizeH="0" baseline="0" dirty="0">
                <a:ln>
                  <a:noFill/>
                </a:ln>
                <a:solidFill>
                  <a:srgbClr val="1C1E21"/>
                </a:solidFill>
                <a:effectLst/>
                <a:latin typeface="Roboto" panose="02000000000000000000" pitchFamily="2" charset="0"/>
              </a:rPr>
              <a:t> RPC </a:t>
            </a:r>
            <a:r>
              <a:rPr kumimoji="0" lang="ko-KR" altLang="ko-KR" sz="2000" b="0" i="0" u="none" strike="noStrike" cap="none" normalizeH="0" baseline="0" dirty="0" err="1">
                <a:ln>
                  <a:noFill/>
                </a:ln>
                <a:solidFill>
                  <a:srgbClr val="1C1E21"/>
                </a:solidFill>
                <a:effectLst/>
                <a:latin typeface="Roboto" panose="02000000000000000000" pitchFamily="2" charset="0"/>
              </a:rPr>
              <a:t>is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sent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to</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trigger</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a:t>
            </a:r>
            <a:r>
              <a:rPr kumimoji="0" lang="ko-KR" altLang="ko-KR" sz="2000" b="0" i="0" u="none" strike="noStrike" cap="none" normalizeH="0" baseline="0" dirty="0">
                <a:ln>
                  <a:noFill/>
                </a:ln>
                <a:solidFill>
                  <a:srgbClr val="1C1E21"/>
                </a:solidFill>
                <a:effectLst/>
                <a:latin typeface="Roboto" panose="02000000000000000000" pitchFamily="2" charset="0"/>
              </a:rPr>
              <a:t> FX </a:t>
            </a:r>
            <a:r>
              <a:rPr kumimoji="0" lang="ko-KR" altLang="ko-KR" sz="2000" b="0" i="0" u="none" strike="noStrike" cap="none" normalizeH="0" baseline="0" dirty="0" err="1">
                <a:ln>
                  <a:noFill/>
                </a:ln>
                <a:solidFill>
                  <a:srgbClr val="1C1E21"/>
                </a:solidFill>
                <a:effectLst/>
                <a:latin typeface="Roboto" panose="02000000000000000000" pitchFamily="2" charset="0"/>
              </a:rPr>
              <a:t>client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side</a:t>
            </a:r>
            <a:r>
              <a:rPr kumimoji="0" lang="ko-KR" altLang="ko-KR" sz="2000" b="0" i="0" u="none" strike="noStrike" cap="none" normalizeH="0" baseline="0" dirty="0">
                <a:ln>
                  <a:noFill/>
                </a:ln>
                <a:solidFill>
                  <a:srgbClr val="1C1E21"/>
                </a:solidFill>
                <a:effectLst/>
                <a:latin typeface="Roboto" panose="02000000000000000000" pitchFamily="2" charset="0"/>
              </a:rPr>
              <a:t>.</a:t>
            </a:r>
            <a:r>
              <a:rPr kumimoji="0" lang="ko-KR" altLang="ko-KR" sz="2000" b="0" i="0" u="none" strike="noStrike" cap="none" normalizeH="0" baseline="0" dirty="0">
                <a:ln>
                  <a:noFill/>
                </a:ln>
                <a:solidFill>
                  <a:schemeClr val="tx1"/>
                </a:solidFill>
                <a:effectLst/>
              </a:rPr>
              <a:t> </a:t>
            </a:r>
            <a:endParaRPr kumimoji="0" lang="ko-KR" altLang="ko-KR" sz="2000" b="0" i="0" u="none" strike="noStrike" cap="none" normalizeH="0" baseline="0" dirty="0">
              <a:ln>
                <a:noFill/>
              </a:ln>
              <a:solidFill>
                <a:schemeClr val="tx1"/>
              </a:solidFill>
              <a:effectLst/>
              <a:latin typeface="Arial" panose="020B0604020202020204" pitchFamily="34" charset="0"/>
            </a:endParaRPr>
          </a:p>
        </p:txBody>
      </p:sp>
      <p:sp>
        <p:nvSpPr>
          <p:cNvPr id="9" name="내용 개체 틀 2">
            <a:extLst>
              <a:ext uri="{FF2B5EF4-FFF2-40B4-BE49-F238E27FC236}">
                <a16:creationId xmlns:a16="http://schemas.microsoft.com/office/drawing/2014/main" id="{32E72CE9-4CF9-BC1C-E61C-471D2D9E56D1}"/>
              </a:ext>
            </a:extLst>
          </p:cNvPr>
          <p:cNvSpPr txBox="1">
            <a:spLocks/>
          </p:cNvSpPr>
          <p:nvPr/>
        </p:nvSpPr>
        <p:spPr>
          <a:xfrm>
            <a:off x="603819" y="5045044"/>
            <a:ext cx="10515600" cy="564115"/>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b="0" i="0" dirty="0" err="1">
                <a:solidFill>
                  <a:srgbClr val="000000"/>
                </a:solidFill>
                <a:effectLst/>
                <a:latin typeface="Roboto" panose="02000000000000000000" pitchFamily="2" charset="0"/>
              </a:rPr>
              <a:t>FXProjectileTargetedAction.cs</a:t>
            </a:r>
            <a:endParaRPr lang="ko-KR" altLang="en-US" dirty="0"/>
          </a:p>
        </p:txBody>
      </p:sp>
    </p:spTree>
    <p:extLst>
      <p:ext uri="{BB962C8B-B14F-4D97-AF65-F5344CB8AC3E}">
        <p14:creationId xmlns:p14="http://schemas.microsoft.com/office/powerpoint/2010/main" val="28785015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867ADF8-A959-8BC1-6811-138BF57A05DF}"/>
              </a:ext>
            </a:extLst>
          </p:cNvPr>
          <p:cNvSpPr>
            <a:spLocks noGrp="1"/>
          </p:cNvSpPr>
          <p:nvPr>
            <p:ph type="title"/>
          </p:nvPr>
        </p:nvSpPr>
        <p:spPr/>
        <p:txBody>
          <a:bodyPr/>
          <a:lstStyle/>
          <a:p>
            <a:r>
              <a:rPr lang="en-US" altLang="ko-KR" dirty="0"/>
              <a:t>Breakable state</a:t>
            </a:r>
            <a:endParaRPr lang="ko-KR" altLang="en-US" dirty="0"/>
          </a:p>
        </p:txBody>
      </p:sp>
      <p:sp>
        <p:nvSpPr>
          <p:cNvPr id="3" name="내용 개체 틀 2">
            <a:extLst>
              <a:ext uri="{FF2B5EF4-FFF2-40B4-BE49-F238E27FC236}">
                <a16:creationId xmlns:a16="http://schemas.microsoft.com/office/drawing/2014/main" id="{B735A218-840E-F187-6ACE-6562D54B6384}"/>
              </a:ext>
            </a:extLst>
          </p:cNvPr>
          <p:cNvSpPr>
            <a:spLocks noGrp="1"/>
          </p:cNvSpPr>
          <p:nvPr>
            <p:ph idx="1"/>
          </p:nvPr>
        </p:nvSpPr>
        <p:spPr>
          <a:xfrm>
            <a:off x="725214" y="3083735"/>
            <a:ext cx="10515600" cy="964850"/>
          </a:xfrm>
        </p:spPr>
        <p:txBody>
          <a:bodyPr>
            <a:normAutofit lnSpcReduction="10000"/>
          </a:bodyPr>
          <a:lstStyle/>
          <a:p>
            <a:r>
              <a:rPr lang="en-US" altLang="ko-KR" b="0" i="0" dirty="0" err="1">
                <a:solidFill>
                  <a:srgbClr val="000000"/>
                </a:solidFill>
                <a:effectLst/>
                <a:latin typeface="Roboto" panose="02000000000000000000" pitchFamily="2" charset="0"/>
              </a:rPr>
              <a:t>NetworkBreakableState.cs</a:t>
            </a:r>
            <a:endParaRPr lang="en-US" altLang="ko-KR" b="0" i="0" dirty="0">
              <a:solidFill>
                <a:srgbClr val="000000"/>
              </a:solidFill>
              <a:effectLst/>
              <a:latin typeface="Roboto" panose="02000000000000000000" pitchFamily="2" charset="0"/>
            </a:endParaRPr>
          </a:p>
          <a:p>
            <a:r>
              <a:rPr lang="en-US" altLang="ko-KR" b="0" i="0" dirty="0" err="1">
                <a:solidFill>
                  <a:srgbClr val="000000"/>
                </a:solidFill>
                <a:effectLst/>
                <a:latin typeface="Roboto" panose="02000000000000000000" pitchFamily="2" charset="0"/>
              </a:rPr>
              <a:t>ClientBreakableVisualization.cs</a:t>
            </a:r>
            <a:endParaRPr lang="ko-KR" altLang="en-US" dirty="0"/>
          </a:p>
        </p:txBody>
      </p:sp>
      <p:sp>
        <p:nvSpPr>
          <p:cNvPr id="4" name="날짜 개체 틀 3">
            <a:extLst>
              <a:ext uri="{FF2B5EF4-FFF2-40B4-BE49-F238E27FC236}">
                <a16:creationId xmlns:a16="http://schemas.microsoft.com/office/drawing/2014/main" id="{DABC89DB-E4F4-4EB9-FD74-0D38E33FBEAE}"/>
              </a:ext>
            </a:extLst>
          </p:cNvPr>
          <p:cNvSpPr>
            <a:spLocks noGrp="1"/>
          </p:cNvSpPr>
          <p:nvPr>
            <p:ph type="dt" sz="half" idx="10"/>
          </p:nvPr>
        </p:nvSpPr>
        <p:spPr/>
        <p:txBody>
          <a:bodyPr/>
          <a:lstStyle/>
          <a:p>
            <a:fld id="{BD1C7B8D-E721-459B-8FE8-91D29605EF22}" type="datetime1">
              <a:rPr lang="ko-KR" altLang="en-US" smtClean="0"/>
              <a:t>2023-11-21</a:t>
            </a:fld>
            <a:endParaRPr lang="ko-KR" altLang="en-US"/>
          </a:p>
        </p:txBody>
      </p:sp>
      <p:sp>
        <p:nvSpPr>
          <p:cNvPr id="5" name="바닥글 개체 틀 4">
            <a:extLst>
              <a:ext uri="{FF2B5EF4-FFF2-40B4-BE49-F238E27FC236}">
                <a16:creationId xmlns:a16="http://schemas.microsoft.com/office/drawing/2014/main" id="{23ABBAFB-F0F3-E475-C75E-801EA94ADA6E}"/>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A0DB78C3-E9EB-D799-9A4D-09F192EB88BE}"/>
              </a:ext>
            </a:extLst>
          </p:cNvPr>
          <p:cNvSpPr>
            <a:spLocks noGrp="1"/>
          </p:cNvSpPr>
          <p:nvPr>
            <p:ph type="sldNum" sz="quarter" idx="12"/>
          </p:nvPr>
        </p:nvSpPr>
        <p:spPr/>
        <p:txBody>
          <a:bodyPr/>
          <a:lstStyle/>
          <a:p>
            <a:fld id="{FABEA76D-AC0B-4A8D-A15D-FF0B16DFADCB}" type="slidenum">
              <a:rPr lang="ko-KR" altLang="en-US" smtClean="0"/>
              <a:t>52</a:t>
            </a:fld>
            <a:endParaRPr lang="ko-KR" altLang="en-US"/>
          </a:p>
        </p:txBody>
      </p:sp>
      <p:sp>
        <p:nvSpPr>
          <p:cNvPr id="7" name="Rectangle 1">
            <a:extLst>
              <a:ext uri="{FF2B5EF4-FFF2-40B4-BE49-F238E27FC236}">
                <a16:creationId xmlns:a16="http://schemas.microsoft.com/office/drawing/2014/main" id="{8BD90261-9BE5-2A10-193A-E94A97FC4C95}"/>
              </a:ext>
            </a:extLst>
          </p:cNvPr>
          <p:cNvSpPr>
            <a:spLocks noChangeArrowheads="1"/>
          </p:cNvSpPr>
          <p:nvPr/>
        </p:nvSpPr>
        <p:spPr bwMode="auto">
          <a:xfrm>
            <a:off x="725214" y="1313022"/>
            <a:ext cx="10515600"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ko-KR" altLang="ko-KR" sz="2000" b="0" i="0" u="none" strike="noStrike" cap="none" normalizeH="0" baseline="0" dirty="0" err="1">
                <a:ln>
                  <a:noFill/>
                </a:ln>
                <a:solidFill>
                  <a:srgbClr val="1C1E21"/>
                </a:solidFill>
                <a:effectLst/>
                <a:latin typeface="Roboto" panose="02000000000000000000" pitchFamily="2" charset="0"/>
              </a:rPr>
              <a:t>We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could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have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used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break</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a:ln>
                  <a:noFill/>
                </a:ln>
                <a:solidFill>
                  <a:srgbClr val="1C1E21"/>
                </a:solidFill>
                <a:effectLst/>
                <a:latin typeface="Arial Unicode MS"/>
                <a:ea typeface="var(--ifm-font-family-monospace)"/>
              </a:rPr>
              <a:t>RPC</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to</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set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breakable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object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broken</a:t>
            </a:r>
            <a:r>
              <a:rPr kumimoji="0" lang="ko-KR" altLang="ko-KR" sz="2000" b="0" i="0" u="none" strike="noStrike" cap="none" normalizeH="0" baseline="0" dirty="0">
                <a:ln>
                  <a:noFill/>
                </a:ln>
                <a:solidFill>
                  <a:srgbClr val="1C1E21"/>
                </a:solidFill>
                <a:effectLst/>
                <a:latin typeface="Roboto" panose="02000000000000000000" pitchFamily="2" charset="0"/>
              </a:rPr>
              <a:t> and </a:t>
            </a:r>
            <a:r>
              <a:rPr kumimoji="0" lang="ko-KR" altLang="ko-KR" sz="2000" b="0" i="0" u="none" strike="noStrike" cap="none" normalizeH="0" baseline="0" dirty="0" err="1">
                <a:ln>
                  <a:noFill/>
                </a:ln>
                <a:solidFill>
                  <a:srgbClr val="1C1E21"/>
                </a:solidFill>
                <a:effectLst/>
                <a:latin typeface="Roboto" panose="02000000000000000000" pitchFamily="2" charset="0"/>
              </a:rPr>
              <a:t>play</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appropriate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visual</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effects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Applying</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our</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should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that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information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be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replicated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when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player</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joins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game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mid-game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rule</a:t>
            </a:r>
            <a:r>
              <a:rPr kumimoji="0" lang="ko-KR" altLang="ko-KR" sz="2000" b="0" i="0" u="none" strike="noStrike" cap="none" normalizeH="0" baseline="0" dirty="0">
                <a:ln>
                  <a:noFill/>
                </a:ln>
                <a:solidFill>
                  <a:srgbClr val="1C1E21"/>
                </a:solidFill>
                <a:effectLst/>
                <a:latin typeface="Roboto" panose="02000000000000000000" pitchFamily="2" charset="0"/>
              </a:rPr>
              <a:t> of </a:t>
            </a:r>
            <a:r>
              <a:rPr kumimoji="0" lang="ko-KR" altLang="ko-KR" sz="2000" b="0" i="0" u="none" strike="noStrike" cap="none" normalizeH="0" baseline="0" dirty="0" err="1">
                <a:ln>
                  <a:noFill/>
                </a:ln>
                <a:solidFill>
                  <a:srgbClr val="1C1E21"/>
                </a:solidFill>
                <a:effectLst/>
                <a:latin typeface="Roboto" panose="02000000000000000000" pitchFamily="2" charset="0"/>
              </a:rPr>
              <a:t>thumb</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we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used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Arial Unicode MS"/>
                <a:ea typeface="var(--ifm-font-family-monospace)"/>
              </a:rPr>
              <a:t>NetworkVariable</a:t>
            </a:r>
            <a:r>
              <a:rPr kumimoji="0" lang="ko-KR" altLang="ko-KR" sz="2000" b="0" i="0" u="none" strike="noStrike" cap="none" normalizeH="0" baseline="0" dirty="0" err="1">
                <a:ln>
                  <a:noFill/>
                </a:ln>
                <a:solidFill>
                  <a:srgbClr val="1C1E21"/>
                </a:solidFill>
                <a:effectLst/>
                <a:latin typeface="Roboto" panose="02000000000000000000" pitchFamily="2" charset="0"/>
              </a:rPr>
              <a:t>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instead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We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used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Arial Unicode MS"/>
                <a:ea typeface="var(--ifm-font-family-monospace)"/>
              </a:rPr>
              <a:t>OnValueChanged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callback</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on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those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values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to</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play</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our</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visual</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effects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well</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initial</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check</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when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spawning</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NetworkBehaviour</a:t>
            </a:r>
            <a:r>
              <a:rPr kumimoji="0" lang="ko-KR" altLang="ko-KR" sz="2000" b="0" i="0" u="none" strike="noStrike" cap="none" normalizeH="0" baseline="0" dirty="0">
                <a:ln>
                  <a:noFill/>
                </a:ln>
                <a:solidFill>
                  <a:srgbClr val="1C1E21"/>
                </a:solidFill>
                <a:effectLst/>
                <a:latin typeface="Roboto" panose="02000000000000000000" pitchFamily="2" charset="0"/>
              </a:rPr>
              <a:t>.</a:t>
            </a:r>
            <a:r>
              <a:rPr kumimoji="0" lang="ko-KR" altLang="ko-KR" sz="2000" b="0" i="0" u="none" strike="noStrike" cap="none" normalizeH="0" baseline="0" dirty="0">
                <a:ln>
                  <a:noFill/>
                </a:ln>
                <a:solidFill>
                  <a:schemeClr val="tx1"/>
                </a:solidFill>
                <a:effectLst/>
              </a:rPr>
              <a:t> </a:t>
            </a:r>
            <a:endParaRPr kumimoji="0" lang="ko-KR" altLang="ko-K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901270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747E55-E5FF-677B-FD7D-CC45CE73AE5A}"/>
              </a:ext>
            </a:extLst>
          </p:cNvPr>
          <p:cNvSpPr>
            <a:spLocks noGrp="1"/>
          </p:cNvSpPr>
          <p:nvPr>
            <p:ph type="title"/>
          </p:nvPr>
        </p:nvSpPr>
        <p:spPr/>
        <p:txBody>
          <a:bodyPr/>
          <a:lstStyle/>
          <a:p>
            <a:r>
              <a:rPr lang="en-US" altLang="ko-KR" dirty="0"/>
              <a:t>Hit points</a:t>
            </a:r>
            <a:endParaRPr lang="ko-KR" altLang="en-US" dirty="0"/>
          </a:p>
        </p:txBody>
      </p:sp>
      <p:sp>
        <p:nvSpPr>
          <p:cNvPr id="4" name="날짜 개체 틀 3">
            <a:extLst>
              <a:ext uri="{FF2B5EF4-FFF2-40B4-BE49-F238E27FC236}">
                <a16:creationId xmlns:a16="http://schemas.microsoft.com/office/drawing/2014/main" id="{6620DFDD-4FF4-4E85-9C26-7A40E11C204D}"/>
              </a:ext>
            </a:extLst>
          </p:cNvPr>
          <p:cNvSpPr>
            <a:spLocks noGrp="1"/>
          </p:cNvSpPr>
          <p:nvPr>
            <p:ph type="dt" sz="half" idx="10"/>
          </p:nvPr>
        </p:nvSpPr>
        <p:spPr/>
        <p:txBody>
          <a:bodyPr/>
          <a:lstStyle/>
          <a:p>
            <a:fld id="{BD1C7B8D-E721-459B-8FE8-91D29605EF22}" type="datetime1">
              <a:rPr lang="ko-KR" altLang="en-US" smtClean="0"/>
              <a:t>2023-11-21</a:t>
            </a:fld>
            <a:endParaRPr lang="ko-KR" altLang="en-US"/>
          </a:p>
        </p:txBody>
      </p:sp>
      <p:sp>
        <p:nvSpPr>
          <p:cNvPr id="5" name="바닥글 개체 틀 4">
            <a:extLst>
              <a:ext uri="{FF2B5EF4-FFF2-40B4-BE49-F238E27FC236}">
                <a16:creationId xmlns:a16="http://schemas.microsoft.com/office/drawing/2014/main" id="{7651F3A3-2DEC-3BE3-8815-B57FEC18E3C8}"/>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2E8288F4-B87B-426C-660F-26F5165E3A09}"/>
              </a:ext>
            </a:extLst>
          </p:cNvPr>
          <p:cNvSpPr>
            <a:spLocks noGrp="1"/>
          </p:cNvSpPr>
          <p:nvPr>
            <p:ph type="sldNum" sz="quarter" idx="12"/>
          </p:nvPr>
        </p:nvSpPr>
        <p:spPr/>
        <p:txBody>
          <a:bodyPr/>
          <a:lstStyle/>
          <a:p>
            <a:fld id="{FABEA76D-AC0B-4A8D-A15D-FF0B16DFADCB}" type="slidenum">
              <a:rPr lang="ko-KR" altLang="en-US" smtClean="0"/>
              <a:t>53</a:t>
            </a:fld>
            <a:endParaRPr lang="ko-KR" altLang="en-US"/>
          </a:p>
        </p:txBody>
      </p:sp>
      <p:sp>
        <p:nvSpPr>
          <p:cNvPr id="7" name="Rectangle 1">
            <a:extLst>
              <a:ext uri="{FF2B5EF4-FFF2-40B4-BE49-F238E27FC236}">
                <a16:creationId xmlns:a16="http://schemas.microsoft.com/office/drawing/2014/main" id="{FA989EF2-CBDB-7931-E35B-84FCA788DC75}"/>
              </a:ext>
            </a:extLst>
          </p:cNvPr>
          <p:cNvSpPr>
            <a:spLocks noChangeArrowheads="1"/>
          </p:cNvSpPr>
          <p:nvPr/>
        </p:nvSpPr>
        <p:spPr bwMode="auto">
          <a:xfrm>
            <a:off x="681071" y="1490008"/>
            <a:ext cx="105156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ko-KR" altLang="ko-KR" sz="2000" b="0" i="0" u="none" strike="noStrike" cap="none" normalizeH="0" baseline="0" dirty="0">
                <a:ln>
                  <a:noFill/>
                </a:ln>
                <a:solidFill>
                  <a:srgbClr val="1C1E21"/>
                </a:solidFill>
                <a:effectLst/>
                <a:latin typeface="Roboto" panose="02000000000000000000" pitchFamily="2" charset="0"/>
              </a:rPr>
              <a:t>All of </a:t>
            </a:r>
            <a:r>
              <a:rPr kumimoji="0" lang="ko-KR" altLang="ko-KR" sz="2000" b="0" i="0" u="none" strike="noStrike" cap="none" normalizeH="0" baseline="0" dirty="0" err="1">
                <a:ln>
                  <a:noFill/>
                </a:ln>
                <a:solidFill>
                  <a:srgbClr val="1C1E21"/>
                </a:solidFill>
                <a:effectLst/>
                <a:latin typeface="Roboto" panose="02000000000000000000" pitchFamily="2" charset="0"/>
              </a:rPr>
              <a:t>our</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characters</a:t>
            </a:r>
            <a:r>
              <a:rPr kumimoji="0" lang="ko-KR" altLang="ko-KR" sz="2000" b="0" i="0" u="none" strike="noStrike" cap="none" normalizeH="0" baseline="0" dirty="0">
                <a:ln>
                  <a:noFill/>
                </a:ln>
                <a:solidFill>
                  <a:srgbClr val="1C1E21"/>
                </a:solidFill>
                <a:effectLst/>
                <a:latin typeface="Roboto" panose="02000000000000000000" pitchFamily="2" charset="0"/>
              </a:rPr>
              <a:t> and </a:t>
            </a:r>
            <a:r>
              <a:rPr kumimoji="0" lang="ko-KR" altLang="ko-KR" sz="2000" b="0" i="0" u="none" strike="noStrike" cap="none" normalizeH="0" baseline="0" dirty="0" err="1">
                <a:ln>
                  <a:noFill/>
                </a:ln>
                <a:solidFill>
                  <a:srgbClr val="1C1E21"/>
                </a:solidFill>
                <a:effectLst/>
                <a:latin typeface="Roboto" panose="02000000000000000000" pitchFamily="2" charset="0"/>
              </a:rPr>
              <a:t>objects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hit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points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are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synced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through</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Arial Unicode MS"/>
                <a:ea typeface="var(--ifm-font-family-monospace)"/>
              </a:rPr>
              <a:t>NetworkVariable</a:t>
            </a:r>
            <a:r>
              <a:rPr kumimoji="0" lang="ko-KR" altLang="ko-KR" sz="2000" b="0" i="0" u="none" strike="noStrike" cap="none" normalizeH="0" baseline="0" dirty="0" err="1">
                <a:ln>
                  <a:noFill/>
                </a:ln>
                <a:solidFill>
                  <a:srgbClr val="1C1E21"/>
                </a:solidFill>
                <a:effectLst/>
                <a:latin typeface="Roboto" panose="02000000000000000000" pitchFamily="2" charset="0"/>
              </a:rPr>
              <a:t>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easily</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collecting</a:t>
            </a:r>
            <a:r>
              <a:rPr kumimoji="0" lang="ko-KR" altLang="ko-KR" sz="2000" b="0" i="0" u="none" strike="noStrike" cap="none" normalizeH="0" baseline="0" dirty="0">
                <a:ln>
                  <a:noFill/>
                </a:ln>
                <a:solidFill>
                  <a:srgbClr val="1C1E21"/>
                </a:solidFill>
                <a:effectLst/>
                <a:latin typeface="Roboto" panose="02000000000000000000" pitchFamily="2" charset="0"/>
              </a:rPr>
              <a:t> and </a:t>
            </a:r>
            <a:r>
              <a:rPr kumimoji="0" lang="ko-KR" altLang="ko-KR" sz="2000" b="0" i="0" u="none" strike="noStrike" cap="none" normalizeH="0" baseline="0" dirty="0" err="1">
                <a:ln>
                  <a:noFill/>
                </a:ln>
                <a:solidFill>
                  <a:srgbClr val="1C1E21"/>
                </a:solidFill>
                <a:effectLst/>
                <a:latin typeface="Roboto" panose="02000000000000000000" pitchFamily="2" charset="0"/>
              </a:rPr>
              <a:t>providing</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data</a:t>
            </a:r>
            <a:r>
              <a:rPr kumimoji="0" lang="ko-KR" altLang="ko-KR" sz="2000" b="0" i="0" u="none" strike="noStrike" cap="none" normalizeH="0" baseline="0" dirty="0">
                <a:ln>
                  <a:noFill/>
                </a:ln>
                <a:solidFill>
                  <a:srgbClr val="1C1E21"/>
                </a:solidFill>
                <a:effectLst/>
                <a:latin typeface="Roboto" panose="02000000000000000000" pitchFamily="2" charset="0"/>
              </a:rPr>
              <a:t>.</a:t>
            </a:r>
            <a:endParaRPr kumimoji="0" lang="ko-KR" altLang="ko-KR" sz="2000" b="0" i="0" u="none" strike="noStrike" cap="none" normalizeH="0" baseline="0" dirty="0">
              <a:ln>
                <a:noFill/>
              </a:ln>
              <a:solidFill>
                <a:schemeClr val="tx1"/>
              </a:solidFill>
              <a:effectLst/>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ko-KR" altLang="ko-KR" sz="2000" b="0" i="0" u="none" strike="noStrike" cap="none" normalizeH="0" baseline="0" dirty="0" err="1">
                <a:ln>
                  <a:noFill/>
                </a:ln>
                <a:solidFill>
                  <a:srgbClr val="1C1E21"/>
                </a:solidFill>
                <a:effectLst/>
                <a:latin typeface="Roboto" panose="02000000000000000000" pitchFamily="2" charset="0"/>
              </a:rPr>
              <a:t>If</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this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was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done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through</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Arial Unicode MS"/>
                <a:ea typeface="var(--ifm-font-family-monospace)"/>
              </a:rPr>
              <a:t>RPC</a:t>
            </a:r>
            <a:r>
              <a:rPr kumimoji="0" lang="ko-KR" altLang="ko-KR" sz="2000" b="0" i="0" u="none" strike="noStrike" cap="none" normalizeH="0" baseline="0" dirty="0" err="1">
                <a:ln>
                  <a:noFill/>
                </a:ln>
                <a:solidFill>
                  <a:srgbClr val="1C1E21"/>
                </a:solidFill>
                <a:effectLst/>
                <a:latin typeface="Roboto" panose="02000000000000000000" pitchFamily="2" charset="0"/>
              </a:rPr>
              <a:t>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we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would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need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to</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keep</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list</a:t>
            </a:r>
            <a:r>
              <a:rPr kumimoji="0" lang="ko-KR" altLang="ko-KR" sz="2000" b="0" i="0" u="none" strike="noStrike" cap="none" normalizeH="0" baseline="0" dirty="0">
                <a:ln>
                  <a:noFill/>
                </a:ln>
                <a:solidFill>
                  <a:srgbClr val="1C1E21"/>
                </a:solidFill>
                <a:effectLst/>
                <a:latin typeface="Roboto" panose="02000000000000000000" pitchFamily="2" charset="0"/>
              </a:rPr>
              <a:t> of </a:t>
            </a:r>
            <a:r>
              <a:rPr kumimoji="0" lang="ko-KR" altLang="ko-KR" sz="2000" b="0" i="0" u="none" strike="noStrike" cap="none" normalizeH="0" baseline="0" dirty="0" err="1">
                <a:ln>
                  <a:noFill/>
                </a:ln>
                <a:solidFill>
                  <a:srgbClr val="1C1E21"/>
                </a:solidFill>
                <a:effectLst/>
                <a:latin typeface="Arial Unicode MS"/>
                <a:ea typeface="var(--ifm-font-family-monospace)"/>
              </a:rPr>
              <a:t>RPC</a:t>
            </a:r>
            <a:r>
              <a:rPr kumimoji="0" lang="ko-KR" altLang="ko-KR" sz="2000" b="0" i="0" u="none" strike="noStrike" cap="none" normalizeH="0" baseline="0" dirty="0" err="1">
                <a:ln>
                  <a:noFill/>
                </a:ln>
                <a:solidFill>
                  <a:srgbClr val="1C1E21"/>
                </a:solidFill>
                <a:effectLst/>
                <a:latin typeface="Roboto" panose="02000000000000000000" pitchFamily="2" charset="0"/>
              </a:rPr>
              <a:t>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to</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send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to</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connecting</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players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to</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ensure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they</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get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latest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hit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point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values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for</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each</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object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Keeping</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list</a:t>
            </a:r>
            <a:r>
              <a:rPr kumimoji="0" lang="ko-KR" altLang="ko-KR" sz="2000" b="0" i="0" u="none" strike="noStrike" cap="none" normalizeH="0" baseline="0" dirty="0">
                <a:ln>
                  <a:noFill/>
                </a:ln>
                <a:solidFill>
                  <a:srgbClr val="1C1E21"/>
                </a:solidFill>
                <a:effectLst/>
                <a:latin typeface="Roboto" panose="02000000000000000000" pitchFamily="2" charset="0"/>
              </a:rPr>
              <a:t> of </a:t>
            </a:r>
            <a:r>
              <a:rPr kumimoji="0" lang="ko-KR" altLang="ko-KR" sz="2000" b="0" i="0" u="none" strike="noStrike" cap="none" normalizeH="0" baseline="0" dirty="0" err="1">
                <a:ln>
                  <a:noFill/>
                </a:ln>
                <a:solidFill>
                  <a:srgbClr val="1C1E21"/>
                </a:solidFill>
                <a:effectLst/>
                <a:latin typeface="Arial Unicode MS"/>
                <a:ea typeface="var(--ifm-font-family-monospace)"/>
              </a:rPr>
              <a:t>RPC</a:t>
            </a:r>
            <a:r>
              <a:rPr kumimoji="0" lang="ko-KR" altLang="ko-KR" sz="2000" b="0" i="0" u="none" strike="noStrike" cap="none" normalizeH="0" baseline="0" dirty="0" err="1">
                <a:ln>
                  <a:noFill/>
                </a:ln>
                <a:solidFill>
                  <a:srgbClr val="1C1E21"/>
                </a:solidFill>
                <a:effectLst/>
                <a:latin typeface="Roboto" panose="02000000000000000000" pitchFamily="2" charset="0"/>
              </a:rPr>
              <a:t>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for</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each</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object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to</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send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to</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those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Arial Unicode MS"/>
                <a:ea typeface="var(--ifm-font-family-monospace)"/>
              </a:rPr>
              <a:t>RPC</a:t>
            </a:r>
            <a:r>
              <a:rPr kumimoji="0" lang="ko-KR" altLang="ko-KR" sz="2000" b="0" i="0" u="none" strike="noStrike" cap="none" normalizeH="0" baseline="0" dirty="0" err="1">
                <a:ln>
                  <a:noFill/>
                </a:ln>
                <a:solidFill>
                  <a:srgbClr val="1C1E21"/>
                </a:solidFill>
                <a:effectLst/>
                <a:latin typeface="Roboto" panose="02000000000000000000" pitchFamily="2" charset="0"/>
              </a:rPr>
              <a:t>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on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connecting</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would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be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maintainability</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nightmare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By</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using</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Arial Unicode MS"/>
                <a:ea typeface="var(--ifm-font-family-monospace)"/>
              </a:rPr>
              <a:t>NetworkVariable</a:t>
            </a:r>
            <a:r>
              <a:rPr kumimoji="0" lang="ko-KR" altLang="ko-KR" sz="2000" b="0" i="0" u="none" strike="noStrike" cap="none" normalizeH="0" baseline="0" dirty="0" err="1">
                <a:ln>
                  <a:noFill/>
                </a:ln>
                <a:solidFill>
                  <a:srgbClr val="1C1E21"/>
                </a:solidFill>
                <a:effectLst/>
                <a:latin typeface="Roboto" panose="02000000000000000000" pitchFamily="2" charset="0"/>
              </a:rPr>
              <a:t>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we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let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a:t>
            </a:r>
            <a:r>
              <a:rPr kumimoji="0" lang="ko-KR" altLang="ko-KR" sz="2000" b="0" i="0" u="none" strike="noStrike" cap="none" normalizeH="0" baseline="0" dirty="0">
                <a:ln>
                  <a:noFill/>
                </a:ln>
                <a:solidFill>
                  <a:srgbClr val="1C1E21"/>
                </a:solidFill>
                <a:effectLst/>
                <a:latin typeface="Roboto" panose="02000000000000000000" pitchFamily="2" charset="0"/>
              </a:rPr>
              <a:t> SDK </a:t>
            </a:r>
            <a:r>
              <a:rPr kumimoji="0" lang="ko-KR" altLang="ko-KR" sz="2000" b="0" i="0" u="none" strike="noStrike" cap="none" normalizeH="0" baseline="0" dirty="0" err="1">
                <a:ln>
                  <a:noFill/>
                </a:ln>
                <a:solidFill>
                  <a:srgbClr val="1C1E21"/>
                </a:solidFill>
                <a:effectLst/>
                <a:latin typeface="Roboto" panose="02000000000000000000" pitchFamily="2" charset="0"/>
              </a:rPr>
              <a:t>do</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work</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for</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us</a:t>
            </a:r>
            <a:r>
              <a:rPr kumimoji="0" lang="ko-KR" altLang="ko-KR" sz="2000" b="0" i="0" u="none" strike="noStrike" cap="none" normalizeH="0" baseline="0" dirty="0">
                <a:ln>
                  <a:noFill/>
                </a:ln>
                <a:solidFill>
                  <a:srgbClr val="1C1E21"/>
                </a:solidFill>
                <a:effectLst/>
                <a:latin typeface="Roboto" panose="02000000000000000000" pitchFamily="2" charset="0"/>
              </a:rPr>
              <a:t>.</a:t>
            </a:r>
            <a:endParaRPr kumimoji="0" lang="ko-KR" altLang="ko-K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825869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CD23F1-C75E-D5AE-690F-BC3BD2A1940A}"/>
              </a:ext>
            </a:extLst>
          </p:cNvPr>
          <p:cNvSpPr>
            <a:spLocks noGrp="1"/>
          </p:cNvSpPr>
          <p:nvPr>
            <p:ph type="title"/>
          </p:nvPr>
        </p:nvSpPr>
        <p:spPr/>
        <p:txBody>
          <a:bodyPr/>
          <a:lstStyle/>
          <a:p>
            <a:endParaRPr lang="en-US"/>
          </a:p>
        </p:txBody>
      </p:sp>
      <p:sp>
        <p:nvSpPr>
          <p:cNvPr id="3" name="내용 개체 틀 2">
            <a:extLst>
              <a:ext uri="{FF2B5EF4-FFF2-40B4-BE49-F238E27FC236}">
                <a16:creationId xmlns:a16="http://schemas.microsoft.com/office/drawing/2014/main" id="{7C39C746-DC67-D1AD-89B6-892CD8A83362}"/>
              </a:ext>
            </a:extLst>
          </p:cNvPr>
          <p:cNvSpPr>
            <a:spLocks noGrp="1"/>
          </p:cNvSpPr>
          <p:nvPr>
            <p:ph idx="1"/>
          </p:nvPr>
        </p:nvSpPr>
        <p:spPr/>
        <p:txBody>
          <a:bodyPr/>
          <a:lstStyle/>
          <a:p>
            <a:endParaRPr lang="en-US"/>
          </a:p>
        </p:txBody>
      </p:sp>
      <p:sp>
        <p:nvSpPr>
          <p:cNvPr id="4" name="날짜 개체 틀 3">
            <a:extLst>
              <a:ext uri="{FF2B5EF4-FFF2-40B4-BE49-F238E27FC236}">
                <a16:creationId xmlns:a16="http://schemas.microsoft.com/office/drawing/2014/main" id="{A1FB2B60-60C6-18E0-E2B3-38500432E35A}"/>
              </a:ext>
            </a:extLst>
          </p:cNvPr>
          <p:cNvSpPr>
            <a:spLocks noGrp="1"/>
          </p:cNvSpPr>
          <p:nvPr>
            <p:ph type="dt" sz="half" idx="10"/>
          </p:nvPr>
        </p:nvSpPr>
        <p:spPr/>
        <p:txBody>
          <a:bodyPr/>
          <a:lstStyle/>
          <a:p>
            <a:fld id="{BD1C7B8D-E721-459B-8FE8-91D29605EF22}" type="datetime1">
              <a:rPr lang="ko-KR" altLang="en-US" smtClean="0"/>
              <a:t>2023-11-21</a:t>
            </a:fld>
            <a:endParaRPr lang="ko-KR" altLang="en-US"/>
          </a:p>
        </p:txBody>
      </p:sp>
      <p:sp>
        <p:nvSpPr>
          <p:cNvPr id="5" name="바닥글 개체 틀 4">
            <a:extLst>
              <a:ext uri="{FF2B5EF4-FFF2-40B4-BE49-F238E27FC236}">
                <a16:creationId xmlns:a16="http://schemas.microsoft.com/office/drawing/2014/main" id="{592B02E3-7FEB-3847-3C59-F5CC3DDA106E}"/>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82892403-AAAA-64CB-531F-6F51B7165E8C}"/>
              </a:ext>
            </a:extLst>
          </p:cNvPr>
          <p:cNvSpPr>
            <a:spLocks noGrp="1"/>
          </p:cNvSpPr>
          <p:nvPr>
            <p:ph type="sldNum" sz="quarter" idx="12"/>
          </p:nvPr>
        </p:nvSpPr>
        <p:spPr/>
        <p:txBody>
          <a:bodyPr/>
          <a:lstStyle/>
          <a:p>
            <a:fld id="{FABEA76D-AC0B-4A8D-A15D-FF0B16DFADCB}" type="slidenum">
              <a:rPr lang="ko-KR" altLang="en-US" smtClean="0"/>
              <a:t>54</a:t>
            </a:fld>
            <a:endParaRPr lang="ko-KR" altLang="en-US"/>
          </a:p>
        </p:txBody>
      </p:sp>
      <p:pic>
        <p:nvPicPr>
          <p:cNvPr id="8" name="그림 7">
            <a:extLst>
              <a:ext uri="{FF2B5EF4-FFF2-40B4-BE49-F238E27FC236}">
                <a16:creationId xmlns:a16="http://schemas.microsoft.com/office/drawing/2014/main" id="{2A8FDE15-9C9C-5FCD-AA4F-BF2AA7F0F80E}"/>
              </a:ext>
            </a:extLst>
          </p:cNvPr>
          <p:cNvPicPr>
            <a:picLocks noChangeAspect="1"/>
          </p:cNvPicPr>
          <p:nvPr/>
        </p:nvPicPr>
        <p:blipFill>
          <a:blip r:embed="rId2"/>
          <a:stretch>
            <a:fillRect/>
          </a:stretch>
        </p:blipFill>
        <p:spPr>
          <a:xfrm>
            <a:off x="1369598" y="0"/>
            <a:ext cx="9452803" cy="6858000"/>
          </a:xfrm>
          <a:prstGeom prst="rect">
            <a:avLst/>
          </a:prstGeom>
        </p:spPr>
      </p:pic>
    </p:spTree>
    <p:extLst>
      <p:ext uri="{BB962C8B-B14F-4D97-AF65-F5344CB8AC3E}">
        <p14:creationId xmlns:p14="http://schemas.microsoft.com/office/powerpoint/2010/main" val="35193344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CA45724-4580-F49F-C664-5B175AB7978F}"/>
              </a:ext>
            </a:extLst>
          </p:cNvPr>
          <p:cNvSpPr>
            <a:spLocks noGrp="1"/>
          </p:cNvSpPr>
          <p:nvPr>
            <p:ph type="title"/>
          </p:nvPr>
        </p:nvSpPr>
        <p:spPr/>
        <p:txBody>
          <a:bodyPr/>
          <a:lstStyle/>
          <a:p>
            <a:endParaRPr lang="en-US"/>
          </a:p>
        </p:txBody>
      </p:sp>
      <p:sp>
        <p:nvSpPr>
          <p:cNvPr id="3" name="내용 개체 틀 2">
            <a:extLst>
              <a:ext uri="{FF2B5EF4-FFF2-40B4-BE49-F238E27FC236}">
                <a16:creationId xmlns:a16="http://schemas.microsoft.com/office/drawing/2014/main" id="{1A2EDF5C-C0AE-5E1B-F11C-8ACDF122846D}"/>
              </a:ext>
            </a:extLst>
          </p:cNvPr>
          <p:cNvSpPr>
            <a:spLocks noGrp="1"/>
          </p:cNvSpPr>
          <p:nvPr>
            <p:ph idx="1"/>
          </p:nvPr>
        </p:nvSpPr>
        <p:spPr/>
        <p:txBody>
          <a:bodyPr/>
          <a:lstStyle/>
          <a:p>
            <a:endParaRPr lang="en-US"/>
          </a:p>
        </p:txBody>
      </p:sp>
      <p:sp>
        <p:nvSpPr>
          <p:cNvPr id="4" name="날짜 개체 틀 3">
            <a:extLst>
              <a:ext uri="{FF2B5EF4-FFF2-40B4-BE49-F238E27FC236}">
                <a16:creationId xmlns:a16="http://schemas.microsoft.com/office/drawing/2014/main" id="{D5FB5E98-092E-3CE5-4A6E-25FBF58A2FC5}"/>
              </a:ext>
            </a:extLst>
          </p:cNvPr>
          <p:cNvSpPr>
            <a:spLocks noGrp="1"/>
          </p:cNvSpPr>
          <p:nvPr>
            <p:ph type="dt" sz="half" idx="10"/>
          </p:nvPr>
        </p:nvSpPr>
        <p:spPr/>
        <p:txBody>
          <a:bodyPr/>
          <a:lstStyle/>
          <a:p>
            <a:fld id="{BD1C7B8D-E721-459B-8FE8-91D29605EF22}" type="datetime1">
              <a:rPr lang="ko-KR" altLang="en-US" smtClean="0"/>
              <a:t>2023-11-21</a:t>
            </a:fld>
            <a:endParaRPr lang="ko-KR" altLang="en-US"/>
          </a:p>
        </p:txBody>
      </p:sp>
      <p:sp>
        <p:nvSpPr>
          <p:cNvPr id="5" name="바닥글 개체 틀 4">
            <a:extLst>
              <a:ext uri="{FF2B5EF4-FFF2-40B4-BE49-F238E27FC236}">
                <a16:creationId xmlns:a16="http://schemas.microsoft.com/office/drawing/2014/main" id="{8CD588C4-6642-5F00-C651-EDD69D402CE9}"/>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E1D9569D-C3A9-6E46-98EB-3501DB68FF15}"/>
              </a:ext>
            </a:extLst>
          </p:cNvPr>
          <p:cNvSpPr>
            <a:spLocks noGrp="1"/>
          </p:cNvSpPr>
          <p:nvPr>
            <p:ph type="sldNum" sz="quarter" idx="12"/>
          </p:nvPr>
        </p:nvSpPr>
        <p:spPr/>
        <p:txBody>
          <a:bodyPr/>
          <a:lstStyle/>
          <a:p>
            <a:fld id="{FABEA76D-AC0B-4A8D-A15D-FF0B16DFADCB}" type="slidenum">
              <a:rPr lang="ko-KR" altLang="en-US" smtClean="0"/>
              <a:t>55</a:t>
            </a:fld>
            <a:endParaRPr lang="ko-KR" altLang="en-US"/>
          </a:p>
        </p:txBody>
      </p:sp>
      <p:pic>
        <p:nvPicPr>
          <p:cNvPr id="8" name="그림 7">
            <a:extLst>
              <a:ext uri="{FF2B5EF4-FFF2-40B4-BE49-F238E27FC236}">
                <a16:creationId xmlns:a16="http://schemas.microsoft.com/office/drawing/2014/main" id="{9A8F6223-8C23-4CD9-FCF3-A47869F8B3E4}"/>
              </a:ext>
            </a:extLst>
          </p:cNvPr>
          <p:cNvPicPr>
            <a:picLocks noChangeAspect="1"/>
          </p:cNvPicPr>
          <p:nvPr/>
        </p:nvPicPr>
        <p:blipFill>
          <a:blip r:embed="rId2"/>
          <a:stretch>
            <a:fillRect/>
          </a:stretch>
        </p:blipFill>
        <p:spPr>
          <a:xfrm>
            <a:off x="838199" y="4001294"/>
            <a:ext cx="9715500" cy="2476500"/>
          </a:xfrm>
          <a:prstGeom prst="rect">
            <a:avLst/>
          </a:prstGeom>
        </p:spPr>
      </p:pic>
      <p:pic>
        <p:nvPicPr>
          <p:cNvPr id="10" name="그림 9">
            <a:extLst>
              <a:ext uri="{FF2B5EF4-FFF2-40B4-BE49-F238E27FC236}">
                <a16:creationId xmlns:a16="http://schemas.microsoft.com/office/drawing/2014/main" id="{C3D2EEF5-81A9-DFB2-0A90-EC1C758BB497}"/>
              </a:ext>
            </a:extLst>
          </p:cNvPr>
          <p:cNvPicPr>
            <a:picLocks noChangeAspect="1"/>
          </p:cNvPicPr>
          <p:nvPr/>
        </p:nvPicPr>
        <p:blipFill>
          <a:blip r:embed="rId3"/>
          <a:stretch>
            <a:fillRect/>
          </a:stretch>
        </p:blipFill>
        <p:spPr>
          <a:xfrm>
            <a:off x="838199" y="55686"/>
            <a:ext cx="9708919" cy="3824163"/>
          </a:xfrm>
          <a:prstGeom prst="rect">
            <a:avLst/>
          </a:prstGeom>
        </p:spPr>
      </p:pic>
    </p:spTree>
    <p:extLst>
      <p:ext uri="{BB962C8B-B14F-4D97-AF65-F5344CB8AC3E}">
        <p14:creationId xmlns:p14="http://schemas.microsoft.com/office/powerpoint/2010/main" val="17797461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할일</a:t>
            </a:r>
          </a:p>
        </p:txBody>
      </p:sp>
      <p:sp>
        <p:nvSpPr>
          <p:cNvPr id="3" name="내용 개체 틀 2"/>
          <p:cNvSpPr>
            <a:spLocks noGrp="1"/>
          </p:cNvSpPr>
          <p:nvPr>
            <p:ph idx="1"/>
          </p:nvPr>
        </p:nvSpPr>
        <p:spPr/>
        <p:txBody>
          <a:bodyPr/>
          <a:lstStyle/>
          <a:p>
            <a:r>
              <a:rPr lang="en-US" altLang="ko-KR" dirty="0" err="1"/>
              <a:t>BossRoom</a:t>
            </a:r>
            <a:r>
              <a:rPr lang="en-US" altLang="ko-KR" dirty="0"/>
              <a:t> Game </a:t>
            </a:r>
            <a:r>
              <a:rPr lang="ko-KR" altLang="en-US" dirty="0"/>
              <a:t>완성</a:t>
            </a:r>
            <a:r>
              <a:rPr lang="en-US" altLang="ko-KR" dirty="0"/>
              <a:t>(</a:t>
            </a:r>
            <a:r>
              <a:rPr lang="en-US" dirty="0">
                <a:hlinkClick r:id="rId2"/>
              </a:rPr>
              <a:t>Boss Room – Small scale multiplayer co-op game sample | Unity</a:t>
            </a:r>
            <a:r>
              <a:rPr lang="en-US" dirty="0"/>
              <a:t>)</a:t>
            </a:r>
          </a:p>
          <a:p>
            <a:r>
              <a:rPr lang="en-US" dirty="0">
                <a:hlinkClick r:id="rId3"/>
              </a:rPr>
              <a:t>Getting Started with Boss Room | Unity Multiplayer Networking (unity3d.com)</a:t>
            </a:r>
            <a:endParaRPr lang="en-US" dirty="0"/>
          </a:p>
          <a:p>
            <a:endParaRPr lang="ko-KR" altLang="en-US" dirty="0"/>
          </a:p>
        </p:txBody>
      </p:sp>
      <p:sp>
        <p:nvSpPr>
          <p:cNvPr id="4" name="슬라이드 번호 개체 틀 3">
            <a:extLst>
              <a:ext uri="{FF2B5EF4-FFF2-40B4-BE49-F238E27FC236}">
                <a16:creationId xmlns:a16="http://schemas.microsoft.com/office/drawing/2014/main" id="{9D625348-4903-49BD-B316-5EB849C4C413}"/>
              </a:ext>
            </a:extLst>
          </p:cNvPr>
          <p:cNvSpPr>
            <a:spLocks noGrp="1"/>
          </p:cNvSpPr>
          <p:nvPr>
            <p:ph type="sldNum" sz="quarter" idx="12"/>
          </p:nvPr>
        </p:nvSpPr>
        <p:spPr/>
        <p:txBody>
          <a:bodyPr/>
          <a:lstStyle/>
          <a:p>
            <a:fld id="{FABEA76D-AC0B-4A8D-A15D-FF0B16DFADCB}" type="slidenum">
              <a:rPr lang="ko-KR" altLang="en-US" smtClean="0"/>
              <a:t>56</a:t>
            </a:fld>
            <a:endParaRPr lang="ko-KR" altLang="en-US"/>
          </a:p>
        </p:txBody>
      </p:sp>
      <p:sp>
        <p:nvSpPr>
          <p:cNvPr id="5" name="바닥글 개체 틀 4">
            <a:extLst>
              <a:ext uri="{FF2B5EF4-FFF2-40B4-BE49-F238E27FC236}">
                <a16:creationId xmlns:a16="http://schemas.microsoft.com/office/drawing/2014/main" id="{1BCA3D95-2F57-4382-8FE0-B514E122BB1D}"/>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날짜 개체 틀 5">
            <a:extLst>
              <a:ext uri="{FF2B5EF4-FFF2-40B4-BE49-F238E27FC236}">
                <a16:creationId xmlns:a16="http://schemas.microsoft.com/office/drawing/2014/main" id="{5E425CC1-A2CB-405F-8E70-1B5AF0947285}"/>
              </a:ext>
            </a:extLst>
          </p:cNvPr>
          <p:cNvSpPr>
            <a:spLocks noGrp="1"/>
          </p:cNvSpPr>
          <p:nvPr>
            <p:ph type="dt" sz="half" idx="10"/>
          </p:nvPr>
        </p:nvSpPr>
        <p:spPr/>
        <p:txBody>
          <a:bodyPr/>
          <a:lstStyle/>
          <a:p>
            <a:fld id="{A2CE6C77-736A-4F28-9537-7661CA885054}" type="datetime1">
              <a:rPr lang="ko-KR" altLang="en-US" smtClean="0"/>
              <a:t>2023-11-21</a:t>
            </a:fld>
            <a:endParaRPr lang="ko-KR" altLang="en-US"/>
          </a:p>
        </p:txBody>
      </p:sp>
    </p:spTree>
    <p:extLst>
      <p:ext uri="{BB962C8B-B14F-4D97-AF65-F5344CB8AC3E}">
        <p14:creationId xmlns:p14="http://schemas.microsoft.com/office/powerpoint/2010/main" val="2343981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C2AD1E-5B51-C48B-1546-3BA05C267261}"/>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B215A7D9-9FDB-292C-4F5E-1CD946EB976C}"/>
              </a:ext>
            </a:extLst>
          </p:cNvPr>
          <p:cNvSpPr>
            <a:spLocks noGrp="1"/>
          </p:cNvSpPr>
          <p:nvPr>
            <p:ph idx="1"/>
          </p:nvPr>
        </p:nvSpPr>
        <p:spPr/>
        <p:txBody>
          <a:bodyPr/>
          <a:lstStyle/>
          <a:p>
            <a:endParaRPr lang="ko-KR" altLang="en-US"/>
          </a:p>
        </p:txBody>
      </p:sp>
      <p:sp>
        <p:nvSpPr>
          <p:cNvPr id="4" name="날짜 개체 틀 3">
            <a:extLst>
              <a:ext uri="{FF2B5EF4-FFF2-40B4-BE49-F238E27FC236}">
                <a16:creationId xmlns:a16="http://schemas.microsoft.com/office/drawing/2014/main" id="{D91638A6-964E-1481-6D8B-B27F0DC2A882}"/>
              </a:ext>
            </a:extLst>
          </p:cNvPr>
          <p:cNvSpPr>
            <a:spLocks noGrp="1"/>
          </p:cNvSpPr>
          <p:nvPr>
            <p:ph type="dt" sz="half" idx="10"/>
          </p:nvPr>
        </p:nvSpPr>
        <p:spPr/>
        <p:txBody>
          <a:bodyPr/>
          <a:lstStyle/>
          <a:p>
            <a:fld id="{BD1C7B8D-E721-459B-8FE8-91D29605EF22}" type="datetime1">
              <a:rPr lang="ko-KR" altLang="en-US" smtClean="0"/>
              <a:t>2023-11-21</a:t>
            </a:fld>
            <a:endParaRPr lang="ko-KR" altLang="en-US"/>
          </a:p>
        </p:txBody>
      </p:sp>
      <p:sp>
        <p:nvSpPr>
          <p:cNvPr id="5" name="바닥글 개체 틀 4">
            <a:extLst>
              <a:ext uri="{FF2B5EF4-FFF2-40B4-BE49-F238E27FC236}">
                <a16:creationId xmlns:a16="http://schemas.microsoft.com/office/drawing/2014/main" id="{6F436E69-AA58-735F-3182-F7F8BBBAB6AD}"/>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A2A7EC15-82C7-D512-3D1D-65F7A4AD60AB}"/>
              </a:ext>
            </a:extLst>
          </p:cNvPr>
          <p:cNvSpPr>
            <a:spLocks noGrp="1"/>
          </p:cNvSpPr>
          <p:nvPr>
            <p:ph type="sldNum" sz="quarter" idx="12"/>
          </p:nvPr>
        </p:nvSpPr>
        <p:spPr/>
        <p:txBody>
          <a:bodyPr/>
          <a:lstStyle/>
          <a:p>
            <a:fld id="{FABEA76D-AC0B-4A8D-A15D-FF0B16DFADCB}" type="slidenum">
              <a:rPr lang="ko-KR" altLang="en-US" smtClean="0"/>
              <a:t>6</a:t>
            </a:fld>
            <a:endParaRPr lang="ko-KR" altLang="en-US"/>
          </a:p>
        </p:txBody>
      </p:sp>
      <p:pic>
        <p:nvPicPr>
          <p:cNvPr id="4098" name="Picture 2" descr="Example banner">
            <a:extLst>
              <a:ext uri="{FF2B5EF4-FFF2-40B4-BE49-F238E27FC236}">
                <a16:creationId xmlns:a16="http://schemas.microsoft.com/office/drawing/2014/main" id="{CB9717D8-E1DF-AE3B-290D-F9CA55F5F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8" y="0"/>
            <a:ext cx="1205071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1311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87FE47-AED5-C190-0CFB-688BFA9B065D}"/>
              </a:ext>
            </a:extLst>
          </p:cNvPr>
          <p:cNvSpPr>
            <a:spLocks noGrp="1"/>
          </p:cNvSpPr>
          <p:nvPr>
            <p:ph type="title"/>
          </p:nvPr>
        </p:nvSpPr>
        <p:spPr/>
        <p:txBody>
          <a:bodyPr/>
          <a:lstStyle/>
          <a:p>
            <a:r>
              <a:rPr lang="en-US" altLang="ko-KR" dirty="0"/>
              <a:t>Declaring a Client RPC</a:t>
            </a:r>
            <a:endParaRPr lang="ko-KR" altLang="en-US" dirty="0"/>
          </a:p>
        </p:txBody>
      </p:sp>
      <p:sp>
        <p:nvSpPr>
          <p:cNvPr id="4" name="날짜 개체 틀 3">
            <a:extLst>
              <a:ext uri="{FF2B5EF4-FFF2-40B4-BE49-F238E27FC236}">
                <a16:creationId xmlns:a16="http://schemas.microsoft.com/office/drawing/2014/main" id="{068B154D-B858-F606-ABAE-38CB1F1071DB}"/>
              </a:ext>
            </a:extLst>
          </p:cNvPr>
          <p:cNvSpPr>
            <a:spLocks noGrp="1"/>
          </p:cNvSpPr>
          <p:nvPr>
            <p:ph type="dt" sz="half" idx="10"/>
          </p:nvPr>
        </p:nvSpPr>
        <p:spPr/>
        <p:txBody>
          <a:bodyPr/>
          <a:lstStyle/>
          <a:p>
            <a:fld id="{BD1C7B8D-E721-459B-8FE8-91D29605EF22}" type="datetime1">
              <a:rPr lang="ko-KR" altLang="en-US" smtClean="0"/>
              <a:t>2023-11-21</a:t>
            </a:fld>
            <a:endParaRPr lang="ko-KR" altLang="en-US"/>
          </a:p>
        </p:txBody>
      </p:sp>
      <p:sp>
        <p:nvSpPr>
          <p:cNvPr id="5" name="바닥글 개체 틀 4">
            <a:extLst>
              <a:ext uri="{FF2B5EF4-FFF2-40B4-BE49-F238E27FC236}">
                <a16:creationId xmlns:a16="http://schemas.microsoft.com/office/drawing/2014/main" id="{6EB25EF1-6619-9662-8269-347C7B485F53}"/>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333C3C59-AEC8-0B28-91C3-AA135F323855}"/>
              </a:ext>
            </a:extLst>
          </p:cNvPr>
          <p:cNvSpPr>
            <a:spLocks noGrp="1"/>
          </p:cNvSpPr>
          <p:nvPr>
            <p:ph type="sldNum" sz="quarter" idx="12"/>
          </p:nvPr>
        </p:nvSpPr>
        <p:spPr/>
        <p:txBody>
          <a:bodyPr/>
          <a:lstStyle/>
          <a:p>
            <a:fld id="{FABEA76D-AC0B-4A8D-A15D-FF0B16DFADCB}" type="slidenum">
              <a:rPr lang="ko-KR" altLang="en-US" smtClean="0"/>
              <a:t>7</a:t>
            </a:fld>
            <a:endParaRPr lang="ko-KR" altLang="en-US"/>
          </a:p>
        </p:txBody>
      </p:sp>
      <p:sp>
        <p:nvSpPr>
          <p:cNvPr id="7" name="Rectangle 1">
            <a:extLst>
              <a:ext uri="{FF2B5EF4-FFF2-40B4-BE49-F238E27FC236}">
                <a16:creationId xmlns:a16="http://schemas.microsoft.com/office/drawing/2014/main" id="{1DD2D4F3-D862-7B4D-7B02-D0ECB4A0ECAB}"/>
              </a:ext>
            </a:extLst>
          </p:cNvPr>
          <p:cNvSpPr>
            <a:spLocks noGrp="1" noChangeArrowheads="1"/>
          </p:cNvSpPr>
          <p:nvPr>
            <p:ph idx="1"/>
          </p:nvPr>
        </p:nvSpPr>
        <p:spPr bwMode="auto">
          <a:xfrm>
            <a:off x="698715" y="1499477"/>
            <a:ext cx="1037482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ko-KR" altLang="ko-KR" sz="2000" b="0" i="0" u="none" strike="noStrike" cap="none" normalizeH="0" baseline="0" dirty="0" err="1">
                <a:ln>
                  <a:noFill/>
                </a:ln>
                <a:solidFill>
                  <a:srgbClr val="1C1E21"/>
                </a:solidFill>
                <a:effectLst/>
                <a:latin typeface="Roboto" panose="02000000000000000000" pitchFamily="2" charset="0"/>
              </a:rPr>
              <a:t>Developers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can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declare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Arial Unicode MS"/>
                <a:ea typeface="var(--ifm-font-family-monospace)"/>
              </a:rPr>
              <a:t>ClientRpc</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by</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marking</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method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with</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a:ln>
                  <a:noFill/>
                </a:ln>
                <a:solidFill>
                  <a:srgbClr val="1C1E21"/>
                </a:solidFill>
                <a:effectLst/>
                <a:latin typeface="Arial Unicode MS"/>
                <a:ea typeface="var(--ifm-font-family-monospace)"/>
              </a:rPr>
              <a:t>[</a:t>
            </a:r>
            <a:r>
              <a:rPr kumimoji="0" lang="ko-KR" altLang="ko-KR" sz="2000" b="0" i="0" u="none" strike="noStrike" cap="none" normalizeH="0" baseline="0" dirty="0" err="1">
                <a:ln>
                  <a:noFill/>
                </a:ln>
                <a:solidFill>
                  <a:srgbClr val="1C1E21"/>
                </a:solidFill>
                <a:effectLst/>
                <a:latin typeface="Arial Unicode MS"/>
                <a:ea typeface="var(--ifm-font-family-monospace)"/>
              </a:rPr>
              <a:t>ClientRpc</a:t>
            </a:r>
            <a:r>
              <a:rPr kumimoji="0" lang="ko-KR" altLang="ko-KR" sz="2000" b="0" i="0" u="none" strike="noStrike" cap="none" normalizeH="0" baseline="0" dirty="0">
                <a:ln>
                  <a:noFill/>
                </a:ln>
                <a:solidFill>
                  <a:srgbClr val="1C1E21"/>
                </a:solidFill>
                <a:effectLst/>
                <a:latin typeface="Arial Unicode MS"/>
                <a:ea typeface="var(--ifm-font-family-monospace)"/>
              </a:rPr>
              <a: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attribute</a:t>
            </a:r>
            <a:r>
              <a:rPr kumimoji="0" lang="ko-KR" altLang="ko-KR" sz="2000" b="0" i="0" u="none" strike="noStrike" cap="none" normalizeH="0" baseline="0" dirty="0">
                <a:ln>
                  <a:noFill/>
                </a:ln>
                <a:solidFill>
                  <a:srgbClr val="1C1E21"/>
                </a:solidFill>
                <a:effectLst/>
                <a:latin typeface="Roboto" panose="02000000000000000000" pitchFamily="2" charset="0"/>
              </a:rPr>
              <a:t> and </a:t>
            </a:r>
            <a:r>
              <a:rPr kumimoji="0" lang="ko-KR" altLang="ko-KR" sz="2000" b="0" i="0" u="none" strike="noStrike" cap="none" normalizeH="0" baseline="0" dirty="0" err="1">
                <a:ln>
                  <a:noFill/>
                </a:ln>
                <a:solidFill>
                  <a:srgbClr val="1C1E21"/>
                </a:solidFill>
                <a:effectLst/>
                <a:latin typeface="Roboto" panose="02000000000000000000" pitchFamily="2" charset="0"/>
              </a:rPr>
              <a:t>making</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sure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to</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have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Arial Unicode MS"/>
                <a:ea typeface="var(--ifm-font-family-monospace)"/>
              </a:rPr>
              <a:t>ClientRpc</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suffix</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in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the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method</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name</a:t>
            </a:r>
            <a:r>
              <a:rPr kumimoji="0" lang="ko-KR" altLang="ko-KR" sz="2000" b="0" i="0" u="none" strike="noStrike" cap="none" normalizeH="0" baseline="0" dirty="0">
                <a:ln>
                  <a:noFill/>
                </a:ln>
                <a:solidFill>
                  <a:srgbClr val="1C1E21"/>
                </a:solidFill>
                <a:effectLst/>
                <a:latin typeface="Roboto" panose="02000000000000000000" pitchFamily="2" charset="0"/>
              </a:rPr>
              <a:t>.</a:t>
            </a:r>
            <a:r>
              <a:rPr kumimoji="0" lang="ko-KR" altLang="ko-KR" sz="2000" b="0" i="0" u="none" strike="noStrike" cap="none" normalizeH="0" baseline="0" dirty="0">
                <a:ln>
                  <a:noFill/>
                </a:ln>
                <a:solidFill>
                  <a:schemeClr val="tx1"/>
                </a:solidFill>
                <a:effectLst/>
              </a:rPr>
              <a:t> </a:t>
            </a:r>
            <a:endParaRPr kumimoji="0" lang="ko-KR" altLang="ko-KR" sz="20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5CCE5E61-C616-0184-E452-1F4CEC898255}"/>
              </a:ext>
            </a:extLst>
          </p:cNvPr>
          <p:cNvSpPr txBox="1"/>
          <p:nvPr/>
        </p:nvSpPr>
        <p:spPr>
          <a:xfrm>
            <a:off x="768083" y="2398251"/>
            <a:ext cx="8262405" cy="646331"/>
          </a:xfrm>
          <a:prstGeom prst="rect">
            <a:avLst/>
          </a:prstGeom>
          <a:solidFill>
            <a:schemeClr val="accent2"/>
          </a:solidFill>
        </p:spPr>
        <p:txBody>
          <a:bodyPr wrap="square">
            <a:spAutoFit/>
          </a:bodyPr>
          <a:lstStyle/>
          <a:p>
            <a:r>
              <a:rPr lang="ko-KR" altLang="en-US" dirty="0"/>
              <a:t>[</a:t>
            </a:r>
            <a:r>
              <a:rPr lang="ko-KR" altLang="en-US" dirty="0" err="1"/>
              <a:t>ClientRpc</a:t>
            </a:r>
            <a:r>
              <a:rPr lang="ko-KR" altLang="en-US" dirty="0"/>
              <a:t>]</a:t>
            </a:r>
          </a:p>
          <a:p>
            <a:r>
              <a:rPr lang="ko-KR" altLang="en-US" dirty="0" err="1"/>
              <a:t>void</a:t>
            </a:r>
            <a:r>
              <a:rPr lang="ko-KR" altLang="en-US" dirty="0"/>
              <a:t> </a:t>
            </a:r>
            <a:r>
              <a:rPr lang="ko-KR" altLang="en-US" dirty="0" err="1"/>
              <a:t>PongClientRpc</a:t>
            </a:r>
            <a:r>
              <a:rPr lang="ko-KR" altLang="en-US" dirty="0"/>
              <a:t>(</a:t>
            </a:r>
            <a:r>
              <a:rPr lang="ko-KR" altLang="en-US" dirty="0" err="1"/>
              <a:t>int</a:t>
            </a:r>
            <a:r>
              <a:rPr lang="ko-KR" altLang="en-US" dirty="0"/>
              <a:t> </a:t>
            </a:r>
            <a:r>
              <a:rPr lang="ko-KR" altLang="en-US" dirty="0" err="1"/>
              <a:t>somenumber</a:t>
            </a:r>
            <a:r>
              <a:rPr lang="ko-KR" altLang="en-US" dirty="0"/>
              <a:t>, </a:t>
            </a:r>
            <a:r>
              <a:rPr lang="ko-KR" altLang="en-US" dirty="0" err="1"/>
              <a:t>string</a:t>
            </a:r>
            <a:r>
              <a:rPr lang="ko-KR" altLang="en-US" dirty="0"/>
              <a:t> </a:t>
            </a:r>
            <a:r>
              <a:rPr lang="ko-KR" altLang="en-US" dirty="0" err="1"/>
              <a:t>sometext</a:t>
            </a:r>
            <a:r>
              <a:rPr lang="ko-KR" altLang="en-US" dirty="0"/>
              <a:t>) { /* ... */ }</a:t>
            </a:r>
          </a:p>
        </p:txBody>
      </p:sp>
    </p:spTree>
    <p:extLst>
      <p:ext uri="{BB962C8B-B14F-4D97-AF65-F5344CB8AC3E}">
        <p14:creationId xmlns:p14="http://schemas.microsoft.com/office/powerpoint/2010/main" val="3567796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647870-A736-2A1B-0788-649910189766}"/>
              </a:ext>
            </a:extLst>
          </p:cNvPr>
          <p:cNvSpPr>
            <a:spLocks noGrp="1"/>
          </p:cNvSpPr>
          <p:nvPr>
            <p:ph type="title"/>
          </p:nvPr>
        </p:nvSpPr>
        <p:spPr/>
        <p:txBody>
          <a:bodyPr/>
          <a:lstStyle/>
          <a:p>
            <a:r>
              <a:rPr lang="en-US" altLang="ko-KR" dirty="0"/>
              <a:t>Invoking a </a:t>
            </a:r>
            <a:r>
              <a:rPr lang="en-US" altLang="ko-KR" dirty="0" err="1"/>
              <a:t>ClientRPC</a:t>
            </a:r>
            <a:endParaRPr lang="ko-KR" altLang="en-US" dirty="0"/>
          </a:p>
        </p:txBody>
      </p:sp>
      <p:sp>
        <p:nvSpPr>
          <p:cNvPr id="4" name="날짜 개체 틀 3">
            <a:extLst>
              <a:ext uri="{FF2B5EF4-FFF2-40B4-BE49-F238E27FC236}">
                <a16:creationId xmlns:a16="http://schemas.microsoft.com/office/drawing/2014/main" id="{185A2945-51C0-3FDD-302E-25BA575D82A0}"/>
              </a:ext>
            </a:extLst>
          </p:cNvPr>
          <p:cNvSpPr>
            <a:spLocks noGrp="1"/>
          </p:cNvSpPr>
          <p:nvPr>
            <p:ph type="dt" sz="half" idx="10"/>
          </p:nvPr>
        </p:nvSpPr>
        <p:spPr/>
        <p:txBody>
          <a:bodyPr/>
          <a:lstStyle/>
          <a:p>
            <a:fld id="{BD1C7B8D-E721-459B-8FE8-91D29605EF22}" type="datetime1">
              <a:rPr lang="ko-KR" altLang="en-US" smtClean="0"/>
              <a:t>2023-11-21</a:t>
            </a:fld>
            <a:endParaRPr lang="ko-KR" altLang="en-US"/>
          </a:p>
        </p:txBody>
      </p:sp>
      <p:sp>
        <p:nvSpPr>
          <p:cNvPr id="5" name="바닥글 개체 틀 4">
            <a:extLst>
              <a:ext uri="{FF2B5EF4-FFF2-40B4-BE49-F238E27FC236}">
                <a16:creationId xmlns:a16="http://schemas.microsoft.com/office/drawing/2014/main" id="{25FAD104-79EA-D756-6458-C3EE599113CC}"/>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61425DF7-83CA-77BD-18CE-214F4373F4F1}"/>
              </a:ext>
            </a:extLst>
          </p:cNvPr>
          <p:cNvSpPr>
            <a:spLocks noGrp="1"/>
          </p:cNvSpPr>
          <p:nvPr>
            <p:ph type="sldNum" sz="quarter" idx="12"/>
          </p:nvPr>
        </p:nvSpPr>
        <p:spPr/>
        <p:txBody>
          <a:bodyPr/>
          <a:lstStyle/>
          <a:p>
            <a:fld id="{FABEA76D-AC0B-4A8D-A15D-FF0B16DFADCB}" type="slidenum">
              <a:rPr lang="ko-KR" altLang="en-US" smtClean="0"/>
              <a:t>8</a:t>
            </a:fld>
            <a:endParaRPr lang="ko-KR" altLang="en-US"/>
          </a:p>
        </p:txBody>
      </p:sp>
      <p:sp>
        <p:nvSpPr>
          <p:cNvPr id="7" name="Rectangle 1">
            <a:extLst>
              <a:ext uri="{FF2B5EF4-FFF2-40B4-BE49-F238E27FC236}">
                <a16:creationId xmlns:a16="http://schemas.microsoft.com/office/drawing/2014/main" id="{D6D77D03-0C07-BAD7-276C-E589B13B5EBA}"/>
              </a:ext>
            </a:extLst>
          </p:cNvPr>
          <p:cNvSpPr>
            <a:spLocks noGrp="1" noChangeArrowheads="1"/>
          </p:cNvSpPr>
          <p:nvPr>
            <p:ph idx="1"/>
          </p:nvPr>
        </p:nvSpPr>
        <p:spPr bwMode="auto">
          <a:xfrm>
            <a:off x="756219" y="1576708"/>
            <a:ext cx="100337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ko-KR" altLang="ko-KR" sz="2000" b="0" i="0" u="none" strike="noStrike" cap="none" normalizeH="0" baseline="0" dirty="0" err="1">
                <a:ln>
                  <a:noFill/>
                </a:ln>
                <a:solidFill>
                  <a:srgbClr val="1C1E21"/>
                </a:solidFill>
                <a:effectLst/>
                <a:latin typeface="Roboto" panose="02000000000000000000" pitchFamily="2" charset="0"/>
              </a:rPr>
              <a:t>Developers</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can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invoke</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Arial Unicode MS"/>
                <a:ea typeface="var(--ifm-font-family-monospace)"/>
              </a:rPr>
              <a:t>ClientRpc</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by</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making</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a</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direct</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function</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call</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with</a:t>
            </a:r>
            <a:r>
              <a:rPr kumimoji="0" lang="ko-KR" altLang="ko-KR" sz="2000" b="0" i="0" u="none" strike="noStrike" cap="none" normalizeH="0" baseline="0" dirty="0">
                <a:ln>
                  <a:noFill/>
                </a:ln>
                <a:solidFill>
                  <a:srgbClr val="1C1E21"/>
                </a:solidFill>
                <a:effectLst/>
                <a:latin typeface="Roboto" panose="02000000000000000000" pitchFamily="2" charset="0"/>
              </a:rPr>
              <a:t> </a:t>
            </a:r>
            <a:r>
              <a:rPr kumimoji="0" lang="ko-KR" altLang="ko-KR" sz="2000" b="0" i="0" u="none" strike="noStrike" cap="none" normalizeH="0" baseline="0" dirty="0" err="1">
                <a:ln>
                  <a:noFill/>
                </a:ln>
                <a:solidFill>
                  <a:srgbClr val="1C1E21"/>
                </a:solidFill>
                <a:effectLst/>
                <a:latin typeface="Roboto" panose="02000000000000000000" pitchFamily="2" charset="0"/>
              </a:rPr>
              <a:t>parameters</a:t>
            </a:r>
            <a:r>
              <a:rPr kumimoji="0" lang="ko-KR" altLang="ko-KR" sz="2000" b="0" i="0" u="none" strike="noStrike" cap="none" normalizeH="0" baseline="0" dirty="0">
                <a:ln>
                  <a:noFill/>
                </a:ln>
                <a:solidFill>
                  <a:srgbClr val="1C1E21"/>
                </a:solidFill>
                <a:effectLst/>
                <a:latin typeface="Roboto" panose="02000000000000000000" pitchFamily="2" charset="0"/>
              </a:rPr>
              <a:t>:</a:t>
            </a:r>
            <a:r>
              <a:rPr kumimoji="0" lang="ko-KR" altLang="ko-KR" sz="2000" b="0" i="0" u="none" strike="noStrike" cap="none" normalizeH="0" baseline="0" dirty="0">
                <a:ln>
                  <a:noFill/>
                </a:ln>
                <a:solidFill>
                  <a:schemeClr val="tx1"/>
                </a:solidFill>
                <a:effectLst/>
              </a:rPr>
              <a:t> </a:t>
            </a:r>
            <a:endParaRPr kumimoji="0" lang="ko-KR" altLang="ko-KR" sz="20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3BADDAF1-116A-F85D-74E2-10C1B5342BF5}"/>
              </a:ext>
            </a:extLst>
          </p:cNvPr>
          <p:cNvSpPr txBox="1"/>
          <p:nvPr/>
        </p:nvSpPr>
        <p:spPr>
          <a:xfrm>
            <a:off x="838200" y="1992193"/>
            <a:ext cx="8158655" cy="2031325"/>
          </a:xfrm>
          <a:prstGeom prst="rect">
            <a:avLst/>
          </a:prstGeom>
          <a:solidFill>
            <a:schemeClr val="accent2"/>
          </a:solidFill>
        </p:spPr>
        <p:txBody>
          <a:bodyPr wrap="square">
            <a:spAutoFit/>
          </a:bodyPr>
          <a:lstStyle/>
          <a:p>
            <a:r>
              <a:rPr lang="ko-KR" altLang="en-US" dirty="0" err="1"/>
              <a:t>void</a:t>
            </a:r>
            <a:r>
              <a:rPr lang="ko-KR" altLang="en-US" dirty="0"/>
              <a:t> </a:t>
            </a:r>
            <a:r>
              <a:rPr lang="ko-KR" altLang="en-US" dirty="0" err="1"/>
              <a:t>Update</a:t>
            </a:r>
            <a:r>
              <a:rPr lang="ko-KR" altLang="en-US" dirty="0"/>
              <a:t>()</a:t>
            </a:r>
          </a:p>
          <a:p>
            <a:r>
              <a:rPr lang="ko-KR" altLang="en-US" dirty="0"/>
              <a:t>{</a:t>
            </a:r>
          </a:p>
          <a:p>
            <a:r>
              <a:rPr lang="ko-KR" altLang="en-US" dirty="0"/>
              <a:t>    </a:t>
            </a:r>
            <a:r>
              <a:rPr lang="ko-KR" altLang="en-US" dirty="0" err="1"/>
              <a:t>if</a:t>
            </a:r>
            <a:r>
              <a:rPr lang="ko-KR" altLang="en-US" dirty="0"/>
              <a:t> (</a:t>
            </a:r>
            <a:r>
              <a:rPr lang="ko-KR" altLang="en-US" dirty="0" err="1"/>
              <a:t>Input.GetKeyDown</a:t>
            </a:r>
            <a:r>
              <a:rPr lang="ko-KR" altLang="en-US" dirty="0"/>
              <a:t>(</a:t>
            </a:r>
            <a:r>
              <a:rPr lang="ko-KR" altLang="en-US" dirty="0" err="1"/>
              <a:t>KeyCode.P</a:t>
            </a:r>
            <a:r>
              <a:rPr lang="ko-KR" altLang="en-US" dirty="0"/>
              <a:t>))</a:t>
            </a:r>
          </a:p>
          <a:p>
            <a:r>
              <a:rPr lang="ko-KR" altLang="en-US" dirty="0"/>
              <a:t>    {</a:t>
            </a:r>
          </a:p>
          <a:p>
            <a:r>
              <a:rPr lang="ko-KR" altLang="en-US" dirty="0"/>
              <a:t>        </a:t>
            </a:r>
            <a:r>
              <a:rPr lang="ko-KR" altLang="en-US" dirty="0" err="1"/>
              <a:t>PongClientRpc</a:t>
            </a:r>
            <a:r>
              <a:rPr lang="ko-KR" altLang="en-US" dirty="0"/>
              <a:t>(</a:t>
            </a:r>
            <a:r>
              <a:rPr lang="ko-KR" altLang="en-US" dirty="0" err="1"/>
              <a:t>Time.frameCount</a:t>
            </a:r>
            <a:r>
              <a:rPr lang="ko-KR" altLang="en-US" dirty="0"/>
              <a:t>, "</a:t>
            </a:r>
            <a:r>
              <a:rPr lang="ko-KR" altLang="en-US" dirty="0" err="1"/>
              <a:t>hello</a:t>
            </a:r>
            <a:r>
              <a:rPr lang="ko-KR" altLang="en-US" dirty="0"/>
              <a:t>, </a:t>
            </a:r>
            <a:r>
              <a:rPr lang="ko-KR" altLang="en-US" dirty="0" err="1"/>
              <a:t>world</a:t>
            </a:r>
            <a:r>
              <a:rPr lang="ko-KR" altLang="en-US" dirty="0"/>
              <a:t>"); // Server -&gt; </a:t>
            </a:r>
            <a:r>
              <a:rPr lang="ko-KR" altLang="en-US" dirty="0" err="1"/>
              <a:t>Client</a:t>
            </a:r>
            <a:endParaRPr lang="ko-KR" altLang="en-US" dirty="0"/>
          </a:p>
          <a:p>
            <a:r>
              <a:rPr lang="ko-KR" altLang="en-US" dirty="0"/>
              <a:t>    }</a:t>
            </a:r>
          </a:p>
          <a:p>
            <a:r>
              <a:rPr lang="ko-KR" altLang="en-US" dirty="0"/>
              <a:t>}</a:t>
            </a:r>
          </a:p>
        </p:txBody>
      </p:sp>
      <p:sp>
        <p:nvSpPr>
          <p:cNvPr id="11" name="TextBox 10">
            <a:extLst>
              <a:ext uri="{FF2B5EF4-FFF2-40B4-BE49-F238E27FC236}">
                <a16:creationId xmlns:a16="http://schemas.microsoft.com/office/drawing/2014/main" id="{26AFD8A8-73CA-7900-70BB-7B1E93B6FC36}"/>
              </a:ext>
            </a:extLst>
          </p:cNvPr>
          <p:cNvSpPr txBox="1"/>
          <p:nvPr/>
        </p:nvSpPr>
        <p:spPr>
          <a:xfrm>
            <a:off x="838200" y="4309650"/>
            <a:ext cx="7509115" cy="1754326"/>
          </a:xfrm>
          <a:prstGeom prst="rect">
            <a:avLst/>
          </a:prstGeom>
          <a:solidFill>
            <a:schemeClr val="bg1">
              <a:lumMod val="75000"/>
            </a:schemeClr>
          </a:solidFill>
        </p:spPr>
        <p:txBody>
          <a:bodyPr wrap="square">
            <a:spAutoFit/>
          </a:bodyPr>
          <a:lstStyle/>
          <a:p>
            <a:r>
              <a:rPr lang="ko-KR" altLang="en-US" dirty="0"/>
              <a:t>// </a:t>
            </a:r>
            <a:r>
              <a:rPr lang="ko-KR" altLang="en-US" dirty="0" err="1"/>
              <a:t>Error</a:t>
            </a:r>
            <a:r>
              <a:rPr lang="ko-KR" altLang="en-US" dirty="0"/>
              <a:t>: </a:t>
            </a:r>
            <a:r>
              <a:rPr lang="ko-KR" altLang="en-US" dirty="0" err="1"/>
              <a:t>Invalid</a:t>
            </a:r>
            <a:r>
              <a:rPr lang="ko-KR" altLang="en-US" dirty="0"/>
              <a:t>, </a:t>
            </a:r>
            <a:r>
              <a:rPr lang="ko-KR" altLang="en-US" dirty="0" err="1"/>
              <a:t>missing</a:t>
            </a:r>
            <a:r>
              <a:rPr lang="ko-KR" altLang="en-US" dirty="0"/>
              <a:t> '</a:t>
            </a:r>
            <a:r>
              <a:rPr lang="ko-KR" altLang="en-US" dirty="0" err="1"/>
              <a:t>ClientRpc</a:t>
            </a:r>
            <a:r>
              <a:rPr lang="ko-KR" altLang="en-US" dirty="0"/>
              <a:t>' </a:t>
            </a:r>
            <a:r>
              <a:rPr lang="ko-KR" altLang="en-US" dirty="0" err="1"/>
              <a:t>suffix</a:t>
            </a:r>
            <a:r>
              <a:rPr lang="ko-KR" altLang="en-US" dirty="0"/>
              <a:t> </a:t>
            </a:r>
            <a:r>
              <a:rPr lang="ko-KR" altLang="en-US" dirty="0" err="1"/>
              <a:t>in</a:t>
            </a:r>
            <a:r>
              <a:rPr lang="ko-KR" altLang="en-US" dirty="0"/>
              <a:t> </a:t>
            </a:r>
            <a:r>
              <a:rPr lang="ko-KR" altLang="en-US" dirty="0" err="1"/>
              <a:t>the</a:t>
            </a:r>
            <a:r>
              <a:rPr lang="ko-KR" altLang="en-US" dirty="0"/>
              <a:t> </a:t>
            </a:r>
            <a:r>
              <a:rPr lang="ko-KR" altLang="en-US" dirty="0" err="1"/>
              <a:t>method</a:t>
            </a:r>
            <a:r>
              <a:rPr lang="ko-KR" altLang="en-US" dirty="0"/>
              <a:t> </a:t>
            </a:r>
            <a:r>
              <a:rPr lang="ko-KR" altLang="en-US" dirty="0" err="1"/>
              <a:t>name</a:t>
            </a:r>
            <a:endParaRPr lang="ko-KR" altLang="en-US" dirty="0"/>
          </a:p>
          <a:p>
            <a:r>
              <a:rPr lang="ko-KR" altLang="en-US" dirty="0"/>
              <a:t>[</a:t>
            </a:r>
            <a:r>
              <a:rPr lang="ko-KR" altLang="en-US" dirty="0" err="1"/>
              <a:t>ClientRpc</a:t>
            </a:r>
            <a:r>
              <a:rPr lang="ko-KR" altLang="en-US" dirty="0"/>
              <a:t>]</a:t>
            </a:r>
          </a:p>
          <a:p>
            <a:r>
              <a:rPr lang="ko-KR" altLang="en-US" dirty="0" err="1"/>
              <a:t>void</a:t>
            </a:r>
            <a:r>
              <a:rPr lang="ko-KR" altLang="en-US" dirty="0"/>
              <a:t> </a:t>
            </a:r>
            <a:r>
              <a:rPr lang="ko-KR" altLang="en-US" dirty="0" err="1"/>
              <a:t>Pong</a:t>
            </a:r>
            <a:r>
              <a:rPr lang="ko-KR" altLang="en-US" dirty="0"/>
              <a:t>(</a:t>
            </a:r>
            <a:r>
              <a:rPr lang="ko-KR" altLang="en-US" dirty="0" err="1"/>
              <a:t>int</a:t>
            </a:r>
            <a:r>
              <a:rPr lang="ko-KR" altLang="en-US" dirty="0"/>
              <a:t> </a:t>
            </a:r>
            <a:r>
              <a:rPr lang="ko-KR" altLang="en-US" dirty="0" err="1"/>
              <a:t>somenumber</a:t>
            </a:r>
            <a:r>
              <a:rPr lang="ko-KR" altLang="en-US" dirty="0"/>
              <a:t>, </a:t>
            </a:r>
            <a:r>
              <a:rPr lang="ko-KR" altLang="en-US" dirty="0" err="1"/>
              <a:t>string</a:t>
            </a:r>
            <a:r>
              <a:rPr lang="ko-KR" altLang="en-US" dirty="0"/>
              <a:t> </a:t>
            </a:r>
            <a:r>
              <a:rPr lang="ko-KR" altLang="en-US" dirty="0" err="1"/>
              <a:t>sometext</a:t>
            </a:r>
            <a:r>
              <a:rPr lang="ko-KR" altLang="en-US" dirty="0"/>
              <a:t>) { /* ... */ }</a:t>
            </a:r>
          </a:p>
          <a:p>
            <a:endParaRPr lang="ko-KR" altLang="en-US" dirty="0"/>
          </a:p>
          <a:p>
            <a:r>
              <a:rPr lang="ko-KR" altLang="en-US" dirty="0"/>
              <a:t>// </a:t>
            </a:r>
            <a:r>
              <a:rPr lang="ko-KR" altLang="en-US" dirty="0" err="1"/>
              <a:t>Error</a:t>
            </a:r>
            <a:r>
              <a:rPr lang="ko-KR" altLang="en-US" dirty="0"/>
              <a:t>: </a:t>
            </a:r>
            <a:r>
              <a:rPr lang="ko-KR" altLang="en-US" dirty="0" err="1"/>
              <a:t>Invalid</a:t>
            </a:r>
            <a:r>
              <a:rPr lang="ko-KR" altLang="en-US" dirty="0"/>
              <a:t>, </a:t>
            </a:r>
            <a:r>
              <a:rPr lang="ko-KR" altLang="en-US" dirty="0" err="1"/>
              <a:t>missing</a:t>
            </a:r>
            <a:r>
              <a:rPr lang="ko-KR" altLang="en-US" dirty="0"/>
              <a:t> [</a:t>
            </a:r>
            <a:r>
              <a:rPr lang="ko-KR" altLang="en-US" dirty="0" err="1"/>
              <a:t>ClientRpc</a:t>
            </a:r>
            <a:r>
              <a:rPr lang="ko-KR" altLang="en-US" dirty="0"/>
              <a:t>] </a:t>
            </a:r>
            <a:r>
              <a:rPr lang="ko-KR" altLang="en-US" dirty="0" err="1"/>
              <a:t>attribute</a:t>
            </a:r>
            <a:r>
              <a:rPr lang="ko-KR" altLang="en-US" dirty="0"/>
              <a:t> </a:t>
            </a:r>
            <a:r>
              <a:rPr lang="ko-KR" altLang="en-US" dirty="0" err="1"/>
              <a:t>on</a:t>
            </a:r>
            <a:r>
              <a:rPr lang="ko-KR" altLang="en-US" dirty="0"/>
              <a:t> </a:t>
            </a:r>
            <a:r>
              <a:rPr lang="ko-KR" altLang="en-US" dirty="0" err="1"/>
              <a:t>the</a:t>
            </a:r>
            <a:r>
              <a:rPr lang="ko-KR" altLang="en-US" dirty="0"/>
              <a:t> </a:t>
            </a:r>
            <a:r>
              <a:rPr lang="ko-KR" altLang="en-US" dirty="0" err="1"/>
              <a:t>method</a:t>
            </a:r>
            <a:endParaRPr lang="ko-KR" altLang="en-US" dirty="0"/>
          </a:p>
          <a:p>
            <a:r>
              <a:rPr lang="ko-KR" altLang="en-US" dirty="0" err="1"/>
              <a:t>void</a:t>
            </a:r>
            <a:r>
              <a:rPr lang="ko-KR" altLang="en-US" dirty="0"/>
              <a:t> </a:t>
            </a:r>
            <a:r>
              <a:rPr lang="ko-KR" altLang="en-US" dirty="0" err="1"/>
              <a:t>PongClientRpc</a:t>
            </a:r>
            <a:r>
              <a:rPr lang="ko-KR" altLang="en-US" dirty="0"/>
              <a:t>(</a:t>
            </a:r>
            <a:r>
              <a:rPr lang="ko-KR" altLang="en-US" dirty="0" err="1"/>
              <a:t>int</a:t>
            </a:r>
            <a:r>
              <a:rPr lang="ko-KR" altLang="en-US" dirty="0"/>
              <a:t> </a:t>
            </a:r>
            <a:r>
              <a:rPr lang="ko-KR" altLang="en-US" dirty="0" err="1"/>
              <a:t>somenumber</a:t>
            </a:r>
            <a:r>
              <a:rPr lang="ko-KR" altLang="en-US" dirty="0"/>
              <a:t>, </a:t>
            </a:r>
            <a:r>
              <a:rPr lang="ko-KR" altLang="en-US" dirty="0" err="1"/>
              <a:t>string</a:t>
            </a:r>
            <a:r>
              <a:rPr lang="ko-KR" altLang="en-US" dirty="0"/>
              <a:t> </a:t>
            </a:r>
            <a:r>
              <a:rPr lang="ko-KR" altLang="en-US" dirty="0" err="1"/>
              <a:t>sometext</a:t>
            </a:r>
            <a:r>
              <a:rPr lang="ko-KR" altLang="en-US" dirty="0"/>
              <a:t>) { /* ... */ }</a:t>
            </a:r>
          </a:p>
        </p:txBody>
      </p:sp>
    </p:spTree>
    <p:extLst>
      <p:ext uri="{BB962C8B-B14F-4D97-AF65-F5344CB8AC3E}">
        <p14:creationId xmlns:p14="http://schemas.microsoft.com/office/powerpoint/2010/main" val="3335758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8EE9B25-C122-07A5-CA53-1267798CB457}"/>
              </a:ext>
            </a:extLst>
          </p:cNvPr>
          <p:cNvSpPr>
            <a:spLocks noGrp="1"/>
          </p:cNvSpPr>
          <p:nvPr>
            <p:ph type="title"/>
          </p:nvPr>
        </p:nvSpPr>
        <p:spPr/>
        <p:txBody>
          <a:bodyPr/>
          <a:lstStyle/>
          <a:p>
            <a:r>
              <a:rPr lang="en-US" altLang="ko-KR" dirty="0"/>
              <a:t>To Send to One Client, use </a:t>
            </a:r>
            <a:r>
              <a:rPr lang="en-US" altLang="ko-KR" dirty="0" err="1"/>
              <a:t>ClinetRpcSendParameters</a:t>
            </a:r>
            <a:endParaRPr lang="ko-KR" altLang="en-US" dirty="0"/>
          </a:p>
        </p:txBody>
      </p:sp>
      <p:sp>
        <p:nvSpPr>
          <p:cNvPr id="4" name="날짜 개체 틀 3">
            <a:extLst>
              <a:ext uri="{FF2B5EF4-FFF2-40B4-BE49-F238E27FC236}">
                <a16:creationId xmlns:a16="http://schemas.microsoft.com/office/drawing/2014/main" id="{347E73F5-16EA-E4BC-4988-3E859A7720C8}"/>
              </a:ext>
            </a:extLst>
          </p:cNvPr>
          <p:cNvSpPr>
            <a:spLocks noGrp="1"/>
          </p:cNvSpPr>
          <p:nvPr>
            <p:ph type="dt" sz="half" idx="10"/>
          </p:nvPr>
        </p:nvSpPr>
        <p:spPr/>
        <p:txBody>
          <a:bodyPr/>
          <a:lstStyle/>
          <a:p>
            <a:fld id="{BD1C7B8D-E721-459B-8FE8-91D29605EF22}" type="datetime1">
              <a:rPr lang="ko-KR" altLang="en-US" smtClean="0"/>
              <a:t>2023-11-21</a:t>
            </a:fld>
            <a:endParaRPr lang="ko-KR" altLang="en-US"/>
          </a:p>
        </p:txBody>
      </p:sp>
      <p:sp>
        <p:nvSpPr>
          <p:cNvPr id="5" name="바닥글 개체 틀 4">
            <a:extLst>
              <a:ext uri="{FF2B5EF4-FFF2-40B4-BE49-F238E27FC236}">
                <a16:creationId xmlns:a16="http://schemas.microsoft.com/office/drawing/2014/main" id="{A605DB83-62B4-BA32-B42F-AD34D7C8BC62}"/>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85CD01CD-CC35-07F5-8F3C-75E00D89B783}"/>
              </a:ext>
            </a:extLst>
          </p:cNvPr>
          <p:cNvSpPr>
            <a:spLocks noGrp="1"/>
          </p:cNvSpPr>
          <p:nvPr>
            <p:ph type="sldNum" sz="quarter" idx="12"/>
          </p:nvPr>
        </p:nvSpPr>
        <p:spPr/>
        <p:txBody>
          <a:bodyPr/>
          <a:lstStyle/>
          <a:p>
            <a:fld id="{FABEA76D-AC0B-4A8D-A15D-FF0B16DFADCB}" type="slidenum">
              <a:rPr lang="ko-KR" altLang="en-US" smtClean="0"/>
              <a:t>9</a:t>
            </a:fld>
            <a:endParaRPr lang="ko-KR" altLang="en-US"/>
          </a:p>
        </p:txBody>
      </p:sp>
      <p:sp>
        <p:nvSpPr>
          <p:cNvPr id="8" name="TextBox 7">
            <a:extLst>
              <a:ext uri="{FF2B5EF4-FFF2-40B4-BE49-F238E27FC236}">
                <a16:creationId xmlns:a16="http://schemas.microsoft.com/office/drawing/2014/main" id="{A4B5854E-B8AB-6A3B-390A-EC8C04267FF0}"/>
              </a:ext>
            </a:extLst>
          </p:cNvPr>
          <p:cNvSpPr txBox="1"/>
          <p:nvPr/>
        </p:nvSpPr>
        <p:spPr>
          <a:xfrm>
            <a:off x="818756" y="1553612"/>
            <a:ext cx="11111537" cy="4939814"/>
          </a:xfrm>
          <a:prstGeom prst="rect">
            <a:avLst/>
          </a:prstGeom>
          <a:noFill/>
        </p:spPr>
        <p:txBody>
          <a:bodyPr wrap="square">
            <a:spAutoFit/>
          </a:bodyPr>
          <a:lstStyle/>
          <a:p>
            <a:r>
              <a:rPr lang="en-US" altLang="ko-KR" sz="1050" dirty="0"/>
              <a:t>    </a:t>
            </a:r>
            <a:r>
              <a:rPr lang="ko-KR" altLang="en-US" sz="1050" dirty="0" err="1"/>
              <a:t>private</a:t>
            </a:r>
            <a:r>
              <a:rPr lang="ko-KR" altLang="en-US" sz="1050" dirty="0"/>
              <a:t> </a:t>
            </a:r>
            <a:r>
              <a:rPr lang="ko-KR" altLang="en-US" sz="1050" dirty="0" err="1"/>
              <a:t>void</a:t>
            </a:r>
            <a:r>
              <a:rPr lang="ko-KR" altLang="en-US" sz="1050" dirty="0"/>
              <a:t> </a:t>
            </a:r>
            <a:r>
              <a:rPr lang="ko-KR" altLang="en-US" sz="1050" dirty="0" err="1"/>
              <a:t>DoSomethingServerSide</a:t>
            </a:r>
            <a:r>
              <a:rPr lang="ko-KR" altLang="en-US" sz="1050" dirty="0"/>
              <a:t>(</a:t>
            </a:r>
            <a:r>
              <a:rPr lang="ko-KR" altLang="en-US" sz="1050" dirty="0" err="1"/>
              <a:t>int</a:t>
            </a:r>
            <a:r>
              <a:rPr lang="ko-KR" altLang="en-US" sz="1050" dirty="0"/>
              <a:t> </a:t>
            </a:r>
            <a:r>
              <a:rPr lang="ko-KR" altLang="en-US" sz="1050" dirty="0" err="1"/>
              <a:t>clientId</a:t>
            </a:r>
            <a:r>
              <a:rPr lang="ko-KR" altLang="en-US" sz="1050" dirty="0"/>
              <a:t>)</a:t>
            </a:r>
          </a:p>
          <a:p>
            <a:r>
              <a:rPr lang="ko-KR" altLang="en-US" sz="1050" dirty="0"/>
              <a:t>    {</a:t>
            </a:r>
          </a:p>
          <a:p>
            <a:r>
              <a:rPr lang="ko-KR" altLang="en-US" sz="1050" dirty="0"/>
              <a:t>        // </a:t>
            </a:r>
            <a:r>
              <a:rPr lang="ko-KR" altLang="en-US" sz="1050" dirty="0" err="1"/>
              <a:t>If</a:t>
            </a:r>
            <a:r>
              <a:rPr lang="ko-KR" altLang="en-US" sz="1050" dirty="0"/>
              <a:t> </a:t>
            </a:r>
            <a:r>
              <a:rPr lang="ko-KR" altLang="en-US" sz="1050" dirty="0" err="1"/>
              <a:t>is</a:t>
            </a:r>
            <a:r>
              <a:rPr lang="ko-KR" altLang="en-US" sz="1050" dirty="0"/>
              <a:t> </a:t>
            </a:r>
            <a:r>
              <a:rPr lang="ko-KR" altLang="en-US" sz="1050" dirty="0" err="1"/>
              <a:t>not</a:t>
            </a:r>
            <a:r>
              <a:rPr lang="ko-KR" altLang="en-US" sz="1050" dirty="0"/>
              <a:t> </a:t>
            </a:r>
            <a:r>
              <a:rPr lang="ko-KR" altLang="en-US" sz="1050" dirty="0" err="1"/>
              <a:t>the</a:t>
            </a:r>
            <a:r>
              <a:rPr lang="ko-KR" altLang="en-US" sz="1050" dirty="0"/>
              <a:t> Server/Host </a:t>
            </a:r>
            <a:r>
              <a:rPr lang="ko-KR" altLang="en-US" sz="1050" dirty="0" err="1"/>
              <a:t>then</a:t>
            </a:r>
            <a:r>
              <a:rPr lang="ko-KR" altLang="en-US" sz="1050" dirty="0"/>
              <a:t> </a:t>
            </a:r>
            <a:r>
              <a:rPr lang="ko-KR" altLang="en-US" sz="1050" dirty="0" err="1"/>
              <a:t>we</a:t>
            </a:r>
            <a:r>
              <a:rPr lang="ko-KR" altLang="en-US" sz="1050" dirty="0"/>
              <a:t> </a:t>
            </a:r>
            <a:r>
              <a:rPr lang="ko-KR" altLang="en-US" sz="1050" dirty="0" err="1"/>
              <a:t>should</a:t>
            </a:r>
            <a:r>
              <a:rPr lang="ko-KR" altLang="en-US" sz="1050" dirty="0"/>
              <a:t> </a:t>
            </a:r>
            <a:r>
              <a:rPr lang="ko-KR" altLang="en-US" sz="1050" dirty="0" err="1"/>
              <a:t>early</a:t>
            </a:r>
            <a:r>
              <a:rPr lang="ko-KR" altLang="en-US" sz="1050" dirty="0"/>
              <a:t> </a:t>
            </a:r>
            <a:r>
              <a:rPr lang="ko-KR" altLang="en-US" sz="1050" dirty="0" err="1"/>
              <a:t>return</a:t>
            </a:r>
            <a:r>
              <a:rPr lang="ko-KR" altLang="en-US" sz="1050" dirty="0"/>
              <a:t> </a:t>
            </a:r>
            <a:r>
              <a:rPr lang="ko-KR" altLang="en-US" sz="1050" dirty="0" err="1"/>
              <a:t>here</a:t>
            </a:r>
            <a:r>
              <a:rPr lang="ko-KR" altLang="en-US" sz="1050" dirty="0"/>
              <a:t>!</a:t>
            </a:r>
          </a:p>
          <a:p>
            <a:r>
              <a:rPr lang="ko-KR" altLang="en-US" sz="1050" dirty="0"/>
              <a:t>        </a:t>
            </a:r>
            <a:r>
              <a:rPr lang="ko-KR" altLang="en-US" sz="1050" dirty="0" err="1"/>
              <a:t>if</a:t>
            </a:r>
            <a:r>
              <a:rPr lang="ko-KR" altLang="en-US" sz="1050" dirty="0"/>
              <a:t> (!</a:t>
            </a:r>
            <a:r>
              <a:rPr lang="ko-KR" altLang="en-US" sz="1050" dirty="0" err="1"/>
              <a:t>IsServer</a:t>
            </a:r>
            <a:r>
              <a:rPr lang="ko-KR" altLang="en-US" sz="1050" dirty="0"/>
              <a:t>) </a:t>
            </a:r>
            <a:r>
              <a:rPr lang="ko-KR" altLang="en-US" sz="1050" dirty="0" err="1"/>
              <a:t>return</a:t>
            </a:r>
            <a:r>
              <a:rPr lang="ko-KR" altLang="en-US" sz="1050" dirty="0"/>
              <a:t>;</a:t>
            </a:r>
          </a:p>
          <a:p>
            <a:endParaRPr lang="ko-KR" altLang="en-US" sz="1050" dirty="0"/>
          </a:p>
          <a:p>
            <a:endParaRPr lang="ko-KR" altLang="en-US" sz="1050" dirty="0"/>
          </a:p>
          <a:p>
            <a:r>
              <a:rPr lang="ko-KR" altLang="en-US" sz="1050" dirty="0"/>
              <a:t>        // NOTE! </a:t>
            </a:r>
            <a:r>
              <a:rPr lang="ko-KR" altLang="en-US" sz="1050" dirty="0" err="1"/>
              <a:t>In</a:t>
            </a:r>
            <a:r>
              <a:rPr lang="ko-KR" altLang="en-US" sz="1050" dirty="0"/>
              <a:t> </a:t>
            </a:r>
            <a:r>
              <a:rPr lang="ko-KR" altLang="en-US" sz="1050" dirty="0" err="1"/>
              <a:t>case</a:t>
            </a:r>
            <a:r>
              <a:rPr lang="ko-KR" altLang="en-US" sz="1050" dirty="0"/>
              <a:t> </a:t>
            </a:r>
            <a:r>
              <a:rPr lang="ko-KR" altLang="en-US" sz="1050" dirty="0" err="1"/>
              <a:t>you</a:t>
            </a:r>
            <a:r>
              <a:rPr lang="ko-KR" altLang="en-US" sz="1050" dirty="0"/>
              <a:t> </a:t>
            </a:r>
            <a:r>
              <a:rPr lang="ko-KR" altLang="en-US" sz="1050" dirty="0" err="1"/>
              <a:t>know</a:t>
            </a:r>
            <a:r>
              <a:rPr lang="ko-KR" altLang="en-US" sz="1050" dirty="0"/>
              <a:t> </a:t>
            </a:r>
            <a:r>
              <a:rPr lang="ko-KR" altLang="en-US" sz="1050" dirty="0" err="1"/>
              <a:t>a</a:t>
            </a:r>
            <a:r>
              <a:rPr lang="ko-KR" altLang="en-US" sz="1050" dirty="0"/>
              <a:t> </a:t>
            </a:r>
            <a:r>
              <a:rPr lang="ko-KR" altLang="en-US" sz="1050" dirty="0" err="1"/>
              <a:t>list</a:t>
            </a:r>
            <a:r>
              <a:rPr lang="ko-KR" altLang="en-US" sz="1050" dirty="0"/>
              <a:t> of </a:t>
            </a:r>
            <a:r>
              <a:rPr lang="ko-KR" altLang="en-US" sz="1050" dirty="0" err="1"/>
              <a:t>ClientId's</a:t>
            </a:r>
            <a:r>
              <a:rPr lang="ko-KR" altLang="en-US" sz="1050" dirty="0"/>
              <a:t> </a:t>
            </a:r>
            <a:r>
              <a:rPr lang="ko-KR" altLang="en-US" sz="1050" dirty="0" err="1"/>
              <a:t>ahead</a:t>
            </a:r>
            <a:r>
              <a:rPr lang="ko-KR" altLang="en-US" sz="1050" dirty="0"/>
              <a:t> of </a:t>
            </a:r>
            <a:r>
              <a:rPr lang="ko-KR" altLang="en-US" sz="1050" dirty="0" err="1"/>
              <a:t>time</a:t>
            </a:r>
            <a:r>
              <a:rPr lang="ko-KR" altLang="en-US" sz="1050" dirty="0"/>
              <a:t>, </a:t>
            </a:r>
            <a:r>
              <a:rPr lang="ko-KR" altLang="en-US" sz="1050" dirty="0" err="1"/>
              <a:t>that</a:t>
            </a:r>
            <a:r>
              <a:rPr lang="ko-KR" altLang="en-US" sz="1050" dirty="0"/>
              <a:t> </a:t>
            </a:r>
            <a:r>
              <a:rPr lang="ko-KR" altLang="en-US" sz="1050" dirty="0" err="1"/>
              <a:t>does</a:t>
            </a:r>
            <a:r>
              <a:rPr lang="ko-KR" altLang="en-US" sz="1050" dirty="0"/>
              <a:t> </a:t>
            </a:r>
            <a:r>
              <a:rPr lang="ko-KR" altLang="en-US" sz="1050" dirty="0" err="1"/>
              <a:t>not</a:t>
            </a:r>
            <a:r>
              <a:rPr lang="ko-KR" altLang="en-US" sz="1050" dirty="0"/>
              <a:t> </a:t>
            </a:r>
            <a:r>
              <a:rPr lang="ko-KR" altLang="en-US" sz="1050" dirty="0" err="1"/>
              <a:t>need</a:t>
            </a:r>
            <a:r>
              <a:rPr lang="ko-KR" altLang="en-US" sz="1050" dirty="0"/>
              <a:t> </a:t>
            </a:r>
            <a:r>
              <a:rPr lang="ko-KR" altLang="en-US" sz="1050" dirty="0" err="1"/>
              <a:t>change</a:t>
            </a:r>
            <a:r>
              <a:rPr lang="ko-KR" altLang="en-US" sz="1050" dirty="0"/>
              <a:t>,</a:t>
            </a:r>
          </a:p>
          <a:p>
            <a:r>
              <a:rPr lang="ko-KR" altLang="en-US" sz="1050" dirty="0"/>
              <a:t>        // </a:t>
            </a:r>
            <a:r>
              <a:rPr lang="ko-KR" altLang="en-US" sz="1050" dirty="0" err="1"/>
              <a:t>Then</a:t>
            </a:r>
            <a:r>
              <a:rPr lang="ko-KR" altLang="en-US" sz="1050" dirty="0"/>
              <a:t> </a:t>
            </a:r>
            <a:r>
              <a:rPr lang="ko-KR" altLang="en-US" sz="1050" dirty="0" err="1"/>
              <a:t>please</a:t>
            </a:r>
            <a:r>
              <a:rPr lang="ko-KR" altLang="en-US" sz="1050" dirty="0"/>
              <a:t> </a:t>
            </a:r>
            <a:r>
              <a:rPr lang="ko-KR" altLang="en-US" sz="1050" dirty="0" err="1"/>
              <a:t>consider</a:t>
            </a:r>
            <a:r>
              <a:rPr lang="ko-KR" altLang="en-US" sz="1050" dirty="0"/>
              <a:t> </a:t>
            </a:r>
            <a:r>
              <a:rPr lang="ko-KR" altLang="en-US" sz="1050" dirty="0" err="1"/>
              <a:t>caching</a:t>
            </a:r>
            <a:r>
              <a:rPr lang="ko-KR" altLang="en-US" sz="1050" dirty="0"/>
              <a:t> </a:t>
            </a:r>
            <a:r>
              <a:rPr lang="ko-KR" altLang="en-US" sz="1050" dirty="0" err="1"/>
              <a:t>this</a:t>
            </a:r>
            <a:r>
              <a:rPr lang="ko-KR" altLang="en-US" sz="1050" dirty="0"/>
              <a:t> (</a:t>
            </a:r>
            <a:r>
              <a:rPr lang="ko-KR" altLang="en-US" sz="1050" dirty="0" err="1"/>
              <a:t>as</a:t>
            </a:r>
            <a:r>
              <a:rPr lang="ko-KR" altLang="en-US" sz="1050" dirty="0"/>
              <a:t> </a:t>
            </a:r>
            <a:r>
              <a:rPr lang="ko-KR" altLang="en-US" sz="1050" dirty="0" err="1"/>
              <a:t>a</a:t>
            </a:r>
            <a:r>
              <a:rPr lang="ko-KR" altLang="en-US" sz="1050" dirty="0"/>
              <a:t> </a:t>
            </a:r>
            <a:r>
              <a:rPr lang="ko-KR" altLang="en-US" sz="1050" dirty="0" err="1"/>
              <a:t>member</a:t>
            </a:r>
            <a:r>
              <a:rPr lang="ko-KR" altLang="en-US" sz="1050" dirty="0"/>
              <a:t> </a:t>
            </a:r>
            <a:r>
              <a:rPr lang="ko-KR" altLang="en-US" sz="1050" dirty="0" err="1"/>
              <a:t>variable</a:t>
            </a:r>
            <a:r>
              <a:rPr lang="ko-KR" altLang="en-US" sz="1050" dirty="0"/>
              <a:t>), </a:t>
            </a:r>
            <a:r>
              <a:rPr lang="ko-KR" altLang="en-US" sz="1050" dirty="0" err="1"/>
              <a:t>to</a:t>
            </a:r>
            <a:r>
              <a:rPr lang="ko-KR" altLang="en-US" sz="1050" dirty="0"/>
              <a:t> </a:t>
            </a:r>
            <a:r>
              <a:rPr lang="ko-KR" altLang="en-US" sz="1050" dirty="0" err="1"/>
              <a:t>avoid</a:t>
            </a:r>
            <a:r>
              <a:rPr lang="ko-KR" altLang="en-US" sz="1050" dirty="0"/>
              <a:t> </a:t>
            </a:r>
            <a:r>
              <a:rPr lang="ko-KR" altLang="en-US" sz="1050" dirty="0" err="1"/>
              <a:t>Allocating</a:t>
            </a:r>
            <a:r>
              <a:rPr lang="ko-KR" altLang="en-US" sz="1050" dirty="0"/>
              <a:t> </a:t>
            </a:r>
            <a:r>
              <a:rPr lang="ko-KR" altLang="en-US" sz="1050" dirty="0" err="1"/>
              <a:t>Memory</a:t>
            </a:r>
            <a:r>
              <a:rPr lang="ko-KR" altLang="en-US" sz="1050" dirty="0"/>
              <a:t> </a:t>
            </a:r>
            <a:r>
              <a:rPr lang="ko-KR" altLang="en-US" sz="1050" dirty="0" err="1"/>
              <a:t>every</a:t>
            </a:r>
            <a:r>
              <a:rPr lang="ko-KR" altLang="en-US" sz="1050" dirty="0"/>
              <a:t> </a:t>
            </a:r>
            <a:r>
              <a:rPr lang="ko-KR" altLang="en-US" sz="1050" dirty="0" err="1"/>
              <a:t>time</a:t>
            </a:r>
            <a:r>
              <a:rPr lang="ko-KR" altLang="en-US" sz="1050" dirty="0"/>
              <a:t> </a:t>
            </a:r>
            <a:r>
              <a:rPr lang="ko-KR" altLang="en-US" sz="1050" dirty="0" err="1"/>
              <a:t>you</a:t>
            </a:r>
            <a:r>
              <a:rPr lang="ko-KR" altLang="en-US" sz="1050" dirty="0"/>
              <a:t> </a:t>
            </a:r>
            <a:r>
              <a:rPr lang="ko-KR" altLang="en-US" sz="1050" dirty="0" err="1"/>
              <a:t>run</a:t>
            </a:r>
            <a:r>
              <a:rPr lang="ko-KR" altLang="en-US" sz="1050" dirty="0"/>
              <a:t> </a:t>
            </a:r>
            <a:r>
              <a:rPr lang="ko-KR" altLang="en-US" sz="1050" dirty="0" err="1"/>
              <a:t>this</a:t>
            </a:r>
            <a:r>
              <a:rPr lang="ko-KR" altLang="en-US" sz="1050" dirty="0"/>
              <a:t> </a:t>
            </a:r>
            <a:r>
              <a:rPr lang="ko-KR" altLang="en-US" sz="1050" dirty="0" err="1"/>
              <a:t>function</a:t>
            </a:r>
            <a:endParaRPr lang="ko-KR" altLang="en-US" sz="1050" dirty="0"/>
          </a:p>
          <a:p>
            <a:r>
              <a:rPr lang="ko-KR" altLang="en-US" sz="1050" dirty="0"/>
              <a:t>        </a:t>
            </a:r>
            <a:r>
              <a:rPr lang="ko-KR" altLang="en-US" sz="1050" dirty="0" err="1"/>
              <a:t>ClientRpcParams</a:t>
            </a:r>
            <a:r>
              <a:rPr lang="ko-KR" altLang="en-US" sz="1050" dirty="0"/>
              <a:t> </a:t>
            </a:r>
            <a:r>
              <a:rPr lang="ko-KR" altLang="en-US" sz="1050" dirty="0" err="1"/>
              <a:t>clientRpcParams</a:t>
            </a:r>
            <a:r>
              <a:rPr lang="ko-KR" altLang="en-US" sz="1050" dirty="0"/>
              <a:t> = </a:t>
            </a:r>
            <a:r>
              <a:rPr lang="ko-KR" altLang="en-US" sz="1050" dirty="0" err="1"/>
              <a:t>new</a:t>
            </a:r>
            <a:r>
              <a:rPr lang="ko-KR" altLang="en-US" sz="1050" dirty="0"/>
              <a:t> </a:t>
            </a:r>
            <a:r>
              <a:rPr lang="ko-KR" altLang="en-US" sz="1050" dirty="0" err="1"/>
              <a:t>ClientRpcParams</a:t>
            </a:r>
            <a:endParaRPr lang="ko-KR" altLang="en-US" sz="1050" dirty="0"/>
          </a:p>
          <a:p>
            <a:r>
              <a:rPr lang="ko-KR" altLang="en-US" sz="1050" dirty="0"/>
              <a:t>        {</a:t>
            </a:r>
          </a:p>
          <a:p>
            <a:r>
              <a:rPr lang="ko-KR" altLang="en-US" sz="1050" dirty="0"/>
              <a:t>            </a:t>
            </a:r>
            <a:r>
              <a:rPr lang="ko-KR" altLang="en-US" sz="1050" dirty="0" err="1"/>
              <a:t>Send</a:t>
            </a:r>
            <a:r>
              <a:rPr lang="ko-KR" altLang="en-US" sz="1050" dirty="0"/>
              <a:t> = </a:t>
            </a:r>
            <a:r>
              <a:rPr lang="ko-KR" altLang="en-US" sz="1050" dirty="0" err="1"/>
              <a:t>new</a:t>
            </a:r>
            <a:r>
              <a:rPr lang="ko-KR" altLang="en-US" sz="1050" dirty="0"/>
              <a:t> </a:t>
            </a:r>
            <a:r>
              <a:rPr lang="ko-KR" altLang="en-US" sz="1050" dirty="0" err="1"/>
              <a:t>ClientRpcSendParams</a:t>
            </a:r>
            <a:endParaRPr lang="ko-KR" altLang="en-US" sz="1050" dirty="0"/>
          </a:p>
          <a:p>
            <a:r>
              <a:rPr lang="ko-KR" altLang="en-US" sz="1050" dirty="0"/>
              <a:t>            {</a:t>
            </a:r>
          </a:p>
          <a:p>
            <a:r>
              <a:rPr lang="ko-KR" altLang="en-US" sz="1050" dirty="0"/>
              <a:t>                </a:t>
            </a:r>
            <a:r>
              <a:rPr lang="ko-KR" altLang="en-US" sz="1050" dirty="0" err="1"/>
              <a:t>TargetClientIds</a:t>
            </a:r>
            <a:r>
              <a:rPr lang="ko-KR" altLang="en-US" sz="1050" dirty="0"/>
              <a:t> = </a:t>
            </a:r>
            <a:r>
              <a:rPr lang="ko-KR" altLang="en-US" sz="1050" dirty="0" err="1"/>
              <a:t>new</a:t>
            </a:r>
            <a:r>
              <a:rPr lang="ko-KR" altLang="en-US" sz="1050" dirty="0"/>
              <a:t> </a:t>
            </a:r>
            <a:r>
              <a:rPr lang="ko-KR" altLang="en-US" sz="1050" dirty="0" err="1"/>
              <a:t>ulong</a:t>
            </a:r>
            <a:r>
              <a:rPr lang="ko-KR" altLang="en-US" sz="1050" dirty="0"/>
              <a:t>[]{</a:t>
            </a:r>
            <a:r>
              <a:rPr lang="ko-KR" altLang="en-US" sz="1050" dirty="0" err="1"/>
              <a:t>clientId</a:t>
            </a:r>
            <a:r>
              <a:rPr lang="ko-KR" altLang="en-US" sz="1050" dirty="0"/>
              <a:t>}</a:t>
            </a:r>
          </a:p>
          <a:p>
            <a:r>
              <a:rPr lang="ko-KR" altLang="en-US" sz="1050" dirty="0"/>
              <a:t>            }</a:t>
            </a:r>
          </a:p>
          <a:p>
            <a:r>
              <a:rPr lang="ko-KR" altLang="en-US" sz="1050" dirty="0"/>
              <a:t>        };</a:t>
            </a:r>
          </a:p>
          <a:p>
            <a:endParaRPr lang="ko-KR" altLang="en-US" sz="1050" dirty="0"/>
          </a:p>
          <a:p>
            <a:r>
              <a:rPr lang="ko-KR" altLang="en-US" sz="1050" dirty="0"/>
              <a:t>        // </a:t>
            </a:r>
            <a:r>
              <a:rPr lang="ko-KR" altLang="en-US" sz="1050" dirty="0" err="1"/>
              <a:t>Let's</a:t>
            </a:r>
            <a:r>
              <a:rPr lang="ko-KR" altLang="en-US" sz="1050" dirty="0"/>
              <a:t> </a:t>
            </a:r>
            <a:r>
              <a:rPr lang="ko-KR" altLang="en-US" sz="1050" dirty="0" err="1"/>
              <a:t>imagine</a:t>
            </a:r>
            <a:r>
              <a:rPr lang="ko-KR" altLang="en-US" sz="1050" dirty="0"/>
              <a:t> </a:t>
            </a:r>
            <a:r>
              <a:rPr lang="ko-KR" altLang="en-US" sz="1050" dirty="0" err="1"/>
              <a:t>that</a:t>
            </a:r>
            <a:r>
              <a:rPr lang="ko-KR" altLang="en-US" sz="1050" dirty="0"/>
              <a:t> </a:t>
            </a:r>
            <a:r>
              <a:rPr lang="ko-KR" altLang="en-US" sz="1050" dirty="0" err="1"/>
              <a:t>you</a:t>
            </a:r>
            <a:r>
              <a:rPr lang="ko-KR" altLang="en-US" sz="1050" dirty="0"/>
              <a:t> </a:t>
            </a:r>
            <a:r>
              <a:rPr lang="ko-KR" altLang="en-US" sz="1050" dirty="0" err="1"/>
              <a:t>need</a:t>
            </a:r>
            <a:r>
              <a:rPr lang="ko-KR" altLang="en-US" sz="1050" dirty="0"/>
              <a:t> </a:t>
            </a:r>
            <a:r>
              <a:rPr lang="ko-KR" altLang="en-US" sz="1050" dirty="0" err="1"/>
              <a:t>to</a:t>
            </a:r>
            <a:r>
              <a:rPr lang="ko-KR" altLang="en-US" sz="1050" dirty="0"/>
              <a:t> </a:t>
            </a:r>
            <a:r>
              <a:rPr lang="ko-KR" altLang="en-US" sz="1050" dirty="0" err="1"/>
              <a:t>compute</a:t>
            </a:r>
            <a:r>
              <a:rPr lang="ko-KR" altLang="en-US" sz="1050" dirty="0"/>
              <a:t> </a:t>
            </a:r>
            <a:r>
              <a:rPr lang="ko-KR" altLang="en-US" sz="1050" dirty="0" err="1"/>
              <a:t>a</a:t>
            </a:r>
            <a:r>
              <a:rPr lang="ko-KR" altLang="en-US" sz="1050" dirty="0"/>
              <a:t> </a:t>
            </a:r>
            <a:r>
              <a:rPr lang="ko-KR" altLang="en-US" sz="1050" dirty="0" err="1"/>
              <a:t>Random</a:t>
            </a:r>
            <a:r>
              <a:rPr lang="ko-KR" altLang="en-US" sz="1050" dirty="0"/>
              <a:t> </a:t>
            </a:r>
            <a:r>
              <a:rPr lang="ko-KR" altLang="en-US" sz="1050" dirty="0" err="1"/>
              <a:t>integer</a:t>
            </a:r>
            <a:r>
              <a:rPr lang="ko-KR" altLang="en-US" sz="1050" dirty="0"/>
              <a:t> and </a:t>
            </a:r>
            <a:r>
              <a:rPr lang="ko-KR" altLang="en-US" sz="1050" dirty="0" err="1"/>
              <a:t>want</a:t>
            </a:r>
            <a:r>
              <a:rPr lang="ko-KR" altLang="en-US" sz="1050" dirty="0"/>
              <a:t> </a:t>
            </a:r>
            <a:r>
              <a:rPr lang="ko-KR" altLang="en-US" sz="1050" dirty="0" err="1"/>
              <a:t>to</a:t>
            </a:r>
            <a:r>
              <a:rPr lang="ko-KR" altLang="en-US" sz="1050" dirty="0"/>
              <a:t> </a:t>
            </a:r>
            <a:r>
              <a:rPr lang="ko-KR" altLang="en-US" sz="1050" dirty="0" err="1"/>
              <a:t>send</a:t>
            </a:r>
            <a:r>
              <a:rPr lang="ko-KR" altLang="en-US" sz="1050" dirty="0"/>
              <a:t> </a:t>
            </a:r>
            <a:r>
              <a:rPr lang="ko-KR" altLang="en-US" sz="1050" dirty="0" err="1"/>
              <a:t>that</a:t>
            </a:r>
            <a:r>
              <a:rPr lang="ko-KR" altLang="en-US" sz="1050" dirty="0"/>
              <a:t> </a:t>
            </a:r>
            <a:r>
              <a:rPr lang="ko-KR" altLang="en-US" sz="1050" dirty="0" err="1"/>
              <a:t>to</a:t>
            </a:r>
            <a:r>
              <a:rPr lang="ko-KR" altLang="en-US" sz="1050" dirty="0"/>
              <a:t> </a:t>
            </a:r>
            <a:r>
              <a:rPr lang="ko-KR" altLang="en-US" sz="1050" dirty="0" err="1"/>
              <a:t>a</a:t>
            </a:r>
            <a:r>
              <a:rPr lang="ko-KR" altLang="en-US" sz="1050" dirty="0"/>
              <a:t> </a:t>
            </a:r>
            <a:r>
              <a:rPr lang="ko-KR" altLang="en-US" sz="1050" dirty="0" err="1"/>
              <a:t>client</a:t>
            </a:r>
            <a:endParaRPr lang="ko-KR" altLang="en-US" sz="1050" dirty="0"/>
          </a:p>
          <a:p>
            <a:r>
              <a:rPr lang="ko-KR" altLang="en-US" sz="1050" dirty="0"/>
              <a:t>        </a:t>
            </a:r>
            <a:r>
              <a:rPr lang="ko-KR" altLang="en-US" sz="1050" dirty="0" err="1"/>
              <a:t>const</a:t>
            </a:r>
            <a:r>
              <a:rPr lang="ko-KR" altLang="en-US" sz="1050" dirty="0"/>
              <a:t> </a:t>
            </a:r>
            <a:r>
              <a:rPr lang="ko-KR" altLang="en-US" sz="1050" dirty="0" err="1"/>
              <a:t>int</a:t>
            </a:r>
            <a:r>
              <a:rPr lang="ko-KR" altLang="en-US" sz="1050" dirty="0"/>
              <a:t> </a:t>
            </a:r>
            <a:r>
              <a:rPr lang="ko-KR" altLang="en-US" sz="1050" dirty="0" err="1"/>
              <a:t>maxValue</a:t>
            </a:r>
            <a:r>
              <a:rPr lang="ko-KR" altLang="en-US" sz="1050" dirty="0"/>
              <a:t> = 4;</a:t>
            </a:r>
          </a:p>
          <a:p>
            <a:r>
              <a:rPr lang="ko-KR" altLang="en-US" sz="1050" dirty="0"/>
              <a:t>        </a:t>
            </a:r>
            <a:r>
              <a:rPr lang="ko-KR" altLang="en-US" sz="1050" dirty="0" err="1"/>
              <a:t>int</a:t>
            </a:r>
            <a:r>
              <a:rPr lang="ko-KR" altLang="en-US" sz="1050" dirty="0"/>
              <a:t> </a:t>
            </a:r>
            <a:r>
              <a:rPr lang="ko-KR" altLang="en-US" sz="1050" dirty="0" err="1"/>
              <a:t>randomInteger</a:t>
            </a:r>
            <a:r>
              <a:rPr lang="ko-KR" altLang="en-US" sz="1050" dirty="0"/>
              <a:t> = </a:t>
            </a:r>
            <a:r>
              <a:rPr lang="ko-KR" altLang="en-US" sz="1050" dirty="0" err="1"/>
              <a:t>Random.Range</a:t>
            </a:r>
            <a:r>
              <a:rPr lang="ko-KR" altLang="en-US" sz="1050" dirty="0"/>
              <a:t>(0, </a:t>
            </a:r>
            <a:r>
              <a:rPr lang="ko-KR" altLang="en-US" sz="1050" dirty="0" err="1"/>
              <a:t>maxValue</a:t>
            </a:r>
            <a:r>
              <a:rPr lang="ko-KR" altLang="en-US" sz="1050" dirty="0"/>
              <a:t>);</a:t>
            </a:r>
          </a:p>
          <a:p>
            <a:r>
              <a:rPr lang="ko-KR" altLang="en-US" sz="1050" dirty="0"/>
              <a:t>        </a:t>
            </a:r>
            <a:r>
              <a:rPr lang="ko-KR" altLang="en-US" sz="1050" dirty="0" err="1"/>
              <a:t>DoSomethingClientRPC</a:t>
            </a:r>
            <a:r>
              <a:rPr lang="ko-KR" altLang="en-US" sz="1050" dirty="0"/>
              <a:t>(</a:t>
            </a:r>
            <a:r>
              <a:rPr lang="ko-KR" altLang="en-US" sz="1050" dirty="0" err="1"/>
              <a:t>randomInteger</a:t>
            </a:r>
            <a:r>
              <a:rPr lang="ko-KR" altLang="en-US" sz="1050" dirty="0"/>
              <a:t>, </a:t>
            </a:r>
            <a:r>
              <a:rPr lang="ko-KR" altLang="en-US" sz="1050" dirty="0" err="1"/>
              <a:t>clientRpcParams</a:t>
            </a:r>
            <a:r>
              <a:rPr lang="ko-KR" altLang="en-US" sz="1050" dirty="0"/>
              <a:t>);</a:t>
            </a:r>
          </a:p>
          <a:p>
            <a:r>
              <a:rPr lang="ko-KR" altLang="en-US" sz="1050" dirty="0"/>
              <a:t>    }</a:t>
            </a:r>
          </a:p>
          <a:p>
            <a:endParaRPr lang="ko-KR" altLang="en-US" sz="1050" dirty="0"/>
          </a:p>
          <a:p>
            <a:r>
              <a:rPr lang="ko-KR" altLang="en-US" sz="1050" dirty="0"/>
              <a:t>    [</a:t>
            </a:r>
            <a:r>
              <a:rPr lang="ko-KR" altLang="en-US" sz="1050" dirty="0" err="1"/>
              <a:t>ClientRpc</a:t>
            </a:r>
            <a:r>
              <a:rPr lang="ko-KR" altLang="en-US" sz="1050" dirty="0"/>
              <a:t>]</a:t>
            </a:r>
          </a:p>
          <a:p>
            <a:r>
              <a:rPr lang="ko-KR" altLang="en-US" sz="1050" dirty="0"/>
              <a:t>    </a:t>
            </a:r>
            <a:r>
              <a:rPr lang="ko-KR" altLang="en-US" sz="1050" dirty="0" err="1"/>
              <a:t>private</a:t>
            </a:r>
            <a:r>
              <a:rPr lang="ko-KR" altLang="en-US" sz="1050" dirty="0"/>
              <a:t> </a:t>
            </a:r>
            <a:r>
              <a:rPr lang="ko-KR" altLang="en-US" sz="1050" dirty="0" err="1"/>
              <a:t>void</a:t>
            </a:r>
            <a:r>
              <a:rPr lang="ko-KR" altLang="en-US" sz="1050" dirty="0"/>
              <a:t> </a:t>
            </a:r>
            <a:r>
              <a:rPr lang="ko-KR" altLang="en-US" sz="1050" dirty="0" err="1"/>
              <a:t>DoSomethingClientRPC</a:t>
            </a:r>
            <a:r>
              <a:rPr lang="ko-KR" altLang="en-US" sz="1050" dirty="0"/>
              <a:t>(</a:t>
            </a:r>
            <a:r>
              <a:rPr lang="ko-KR" altLang="en-US" sz="1050" dirty="0" err="1"/>
              <a:t>int</a:t>
            </a:r>
            <a:r>
              <a:rPr lang="ko-KR" altLang="en-US" sz="1050" dirty="0"/>
              <a:t> </a:t>
            </a:r>
            <a:r>
              <a:rPr lang="ko-KR" altLang="en-US" sz="1050" dirty="0" err="1"/>
              <a:t>randomInteger</a:t>
            </a:r>
            <a:r>
              <a:rPr lang="ko-KR" altLang="en-US" sz="1050" dirty="0"/>
              <a:t>, </a:t>
            </a:r>
            <a:r>
              <a:rPr lang="ko-KR" altLang="en-US" sz="1050" dirty="0" err="1"/>
              <a:t>ClientRpcParams</a:t>
            </a:r>
            <a:r>
              <a:rPr lang="ko-KR" altLang="en-US" sz="1050" dirty="0"/>
              <a:t> </a:t>
            </a:r>
            <a:r>
              <a:rPr lang="ko-KR" altLang="en-US" sz="1050" dirty="0" err="1"/>
              <a:t>clientRpcParams</a:t>
            </a:r>
            <a:r>
              <a:rPr lang="ko-KR" altLang="en-US" sz="1050" dirty="0"/>
              <a:t> = </a:t>
            </a:r>
            <a:r>
              <a:rPr lang="ko-KR" altLang="en-US" sz="1050" dirty="0" err="1"/>
              <a:t>default</a:t>
            </a:r>
            <a:r>
              <a:rPr lang="ko-KR" altLang="en-US" sz="1050" dirty="0"/>
              <a:t>)</a:t>
            </a:r>
          </a:p>
          <a:p>
            <a:r>
              <a:rPr lang="ko-KR" altLang="en-US" sz="1050" dirty="0"/>
              <a:t>    {</a:t>
            </a:r>
          </a:p>
          <a:p>
            <a:r>
              <a:rPr lang="ko-KR" altLang="en-US" sz="1050" dirty="0"/>
              <a:t>        </a:t>
            </a:r>
            <a:r>
              <a:rPr lang="ko-KR" altLang="en-US" sz="1050" dirty="0" err="1"/>
              <a:t>if</a:t>
            </a:r>
            <a:r>
              <a:rPr lang="ko-KR" altLang="en-US" sz="1050" dirty="0"/>
              <a:t> (</a:t>
            </a:r>
            <a:r>
              <a:rPr lang="ko-KR" altLang="en-US" sz="1050" dirty="0" err="1"/>
              <a:t>IsOwner</a:t>
            </a:r>
            <a:r>
              <a:rPr lang="ko-KR" altLang="en-US" sz="1050" dirty="0"/>
              <a:t>) </a:t>
            </a:r>
            <a:r>
              <a:rPr lang="ko-KR" altLang="en-US" sz="1050" dirty="0" err="1"/>
              <a:t>return</a:t>
            </a:r>
            <a:r>
              <a:rPr lang="ko-KR" altLang="en-US" sz="1050" dirty="0"/>
              <a:t>;</a:t>
            </a:r>
          </a:p>
          <a:p>
            <a:endParaRPr lang="ko-KR" altLang="en-US" sz="1050" dirty="0"/>
          </a:p>
          <a:p>
            <a:r>
              <a:rPr lang="ko-KR" altLang="en-US" sz="1050" dirty="0"/>
              <a:t>        // </a:t>
            </a:r>
            <a:r>
              <a:rPr lang="ko-KR" altLang="en-US" sz="1050" dirty="0" err="1"/>
              <a:t>Run</a:t>
            </a:r>
            <a:r>
              <a:rPr lang="ko-KR" altLang="en-US" sz="1050" dirty="0"/>
              <a:t> </a:t>
            </a:r>
            <a:r>
              <a:rPr lang="ko-KR" altLang="en-US" sz="1050" dirty="0" err="1"/>
              <a:t>your</a:t>
            </a:r>
            <a:r>
              <a:rPr lang="ko-KR" altLang="en-US" sz="1050" dirty="0"/>
              <a:t> </a:t>
            </a:r>
            <a:r>
              <a:rPr lang="ko-KR" altLang="en-US" sz="1050" dirty="0" err="1"/>
              <a:t>client-side</a:t>
            </a:r>
            <a:r>
              <a:rPr lang="ko-KR" altLang="en-US" sz="1050" dirty="0"/>
              <a:t> </a:t>
            </a:r>
            <a:r>
              <a:rPr lang="ko-KR" altLang="en-US" sz="1050" dirty="0" err="1"/>
              <a:t>logic</a:t>
            </a:r>
            <a:r>
              <a:rPr lang="ko-KR" altLang="en-US" sz="1050" dirty="0"/>
              <a:t> </a:t>
            </a:r>
            <a:r>
              <a:rPr lang="ko-KR" altLang="en-US" sz="1050" dirty="0" err="1"/>
              <a:t>here</a:t>
            </a:r>
            <a:r>
              <a:rPr lang="ko-KR" altLang="en-US" sz="1050" dirty="0"/>
              <a:t>!!</a:t>
            </a:r>
          </a:p>
          <a:p>
            <a:r>
              <a:rPr lang="ko-KR" altLang="en-US" sz="1050" dirty="0"/>
              <a:t>        </a:t>
            </a:r>
            <a:r>
              <a:rPr lang="ko-KR" altLang="en-US" sz="1050" dirty="0" err="1"/>
              <a:t>Debug.LogFormat</a:t>
            </a:r>
            <a:r>
              <a:rPr lang="ko-KR" altLang="en-US" sz="1050" dirty="0"/>
              <a:t>("</a:t>
            </a:r>
            <a:r>
              <a:rPr lang="ko-KR" altLang="en-US" sz="1050" dirty="0" err="1"/>
              <a:t>GameObject</a:t>
            </a:r>
            <a:r>
              <a:rPr lang="ko-KR" altLang="en-US" sz="1050" dirty="0"/>
              <a:t>: {0} </a:t>
            </a:r>
            <a:r>
              <a:rPr lang="ko-KR" altLang="en-US" sz="1050" dirty="0" err="1"/>
              <a:t>has</a:t>
            </a:r>
            <a:r>
              <a:rPr lang="ko-KR" altLang="en-US" sz="1050" dirty="0"/>
              <a:t> </a:t>
            </a:r>
            <a:r>
              <a:rPr lang="ko-KR" altLang="en-US" sz="1050" dirty="0" err="1"/>
              <a:t>received</a:t>
            </a:r>
            <a:r>
              <a:rPr lang="ko-KR" altLang="en-US" sz="1050" dirty="0"/>
              <a:t> </a:t>
            </a:r>
            <a:r>
              <a:rPr lang="ko-KR" altLang="en-US" sz="1050" dirty="0" err="1"/>
              <a:t>a</a:t>
            </a:r>
            <a:r>
              <a:rPr lang="ko-KR" altLang="en-US" sz="1050" dirty="0"/>
              <a:t> </a:t>
            </a:r>
            <a:r>
              <a:rPr lang="ko-KR" altLang="en-US" sz="1050" dirty="0" err="1"/>
              <a:t>randomInteger</a:t>
            </a:r>
            <a:r>
              <a:rPr lang="ko-KR" altLang="en-US" sz="1050" dirty="0"/>
              <a:t> </a:t>
            </a:r>
            <a:r>
              <a:rPr lang="ko-KR" altLang="en-US" sz="1050" dirty="0" err="1"/>
              <a:t>with</a:t>
            </a:r>
            <a:r>
              <a:rPr lang="ko-KR" altLang="en-US" sz="1050" dirty="0"/>
              <a:t> </a:t>
            </a:r>
            <a:r>
              <a:rPr lang="ko-KR" altLang="en-US" sz="1050" dirty="0" err="1"/>
              <a:t>value</a:t>
            </a:r>
            <a:r>
              <a:rPr lang="ko-KR" altLang="en-US" sz="1050" dirty="0"/>
              <a:t>: {1}", </a:t>
            </a:r>
            <a:r>
              <a:rPr lang="ko-KR" altLang="en-US" sz="1050" dirty="0" err="1"/>
              <a:t>gameObject.name</a:t>
            </a:r>
            <a:r>
              <a:rPr lang="ko-KR" altLang="en-US" sz="1050" dirty="0"/>
              <a:t>, </a:t>
            </a:r>
            <a:r>
              <a:rPr lang="ko-KR" altLang="en-US" sz="1050" dirty="0" err="1"/>
              <a:t>randomInteger</a:t>
            </a:r>
            <a:r>
              <a:rPr lang="ko-KR" altLang="en-US" sz="1050" dirty="0"/>
              <a:t>);</a:t>
            </a:r>
          </a:p>
          <a:p>
            <a:r>
              <a:rPr lang="ko-KR" altLang="en-US" sz="1050" dirty="0"/>
              <a:t>    }</a:t>
            </a:r>
          </a:p>
        </p:txBody>
      </p:sp>
    </p:spTree>
    <p:extLst>
      <p:ext uri="{BB962C8B-B14F-4D97-AF65-F5344CB8AC3E}">
        <p14:creationId xmlns:p14="http://schemas.microsoft.com/office/powerpoint/2010/main" val="1373242334"/>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19453</TotalTime>
  <Words>3459</Words>
  <Application>Microsoft Office PowerPoint</Application>
  <PresentationFormat>와이드스크린</PresentationFormat>
  <Paragraphs>450</Paragraphs>
  <Slides>56</Slides>
  <Notes>0</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56</vt:i4>
      </vt:variant>
    </vt:vector>
  </HeadingPairs>
  <TitlesOfParts>
    <vt:vector size="62" baseType="lpstr">
      <vt:lpstr>AppleSDGothicNeo</vt:lpstr>
      <vt:lpstr>Arial Unicode MS</vt:lpstr>
      <vt:lpstr>맑은 고딕</vt:lpstr>
      <vt:lpstr>Arial</vt:lpstr>
      <vt:lpstr>Roboto</vt:lpstr>
      <vt:lpstr>Office 테마</vt:lpstr>
      <vt:lpstr>게임엔진2 제12주</vt:lpstr>
      <vt:lpstr>Sending Events with RPC</vt:lpstr>
      <vt:lpstr>PowerPoint 프레젠테이션</vt:lpstr>
      <vt:lpstr>Server RPCs</vt:lpstr>
      <vt:lpstr>PowerPoint 프레젠테이션</vt:lpstr>
      <vt:lpstr>PowerPoint 프레젠테이션</vt:lpstr>
      <vt:lpstr>Declaring a Client RPC</vt:lpstr>
      <vt:lpstr>Invoking a ClientRPC</vt:lpstr>
      <vt:lpstr>To Send to One Client, use ClinetRpcSendParameters</vt:lpstr>
      <vt:lpstr>PowerPoint 프레젠테이션</vt:lpstr>
      <vt:lpstr>Invoking a Client RPC from the Host</vt:lpstr>
      <vt:lpstr>ServerRPC</vt:lpstr>
      <vt:lpstr>Declaring a ServerRPC</vt:lpstr>
      <vt:lpstr>ServerRPC Ownership and ServerRpcParams</vt:lpstr>
      <vt:lpstr>Owner Example</vt:lpstr>
      <vt:lpstr>Invoking a ServerRPC</vt:lpstr>
      <vt:lpstr>ServerRPC timing</vt:lpstr>
      <vt:lpstr>PowerPoint 프레젠테이션</vt:lpstr>
      <vt:lpstr>PowerPoint 프레젠테이션</vt:lpstr>
      <vt:lpstr>Realiability</vt:lpstr>
      <vt:lpstr>Realiable and Unrealiable RPC Examples:</vt:lpstr>
      <vt:lpstr>Additional RPC Facts</vt:lpstr>
      <vt:lpstr>Execution Table</vt:lpstr>
      <vt:lpstr>Pseudo-code sample for ServerRPC</vt:lpstr>
      <vt:lpstr>PowerPoint 프레젠테이션</vt:lpstr>
      <vt:lpstr>PowerPoint 프레젠테이션</vt:lpstr>
      <vt:lpstr>PowerPoint 프레젠테이션</vt:lpstr>
      <vt:lpstr>PowerPoint 프레젠테이션</vt:lpstr>
      <vt:lpstr>PowerPoint 프레젠테이션</vt:lpstr>
      <vt:lpstr>RPC Params</vt:lpstr>
      <vt:lpstr>PowerPoint 프레젠테이션</vt:lpstr>
      <vt:lpstr>PowerPoint 프레젠테이션</vt:lpstr>
      <vt:lpstr>RPC vs NetwrokVariable</vt:lpstr>
      <vt:lpstr>PowerPoint 프레젠테이션</vt:lpstr>
      <vt:lpstr>PowerPoint 프레젠테이션</vt:lpstr>
      <vt:lpstr>PowerPoint 프레젠테이션</vt:lpstr>
      <vt:lpstr>Why not use NetworkVariables for everything?</vt:lpstr>
      <vt:lpstr>PowerPoint 프레젠테이션</vt:lpstr>
      <vt:lpstr>PowerPoint 프레젠테이션</vt:lpstr>
      <vt:lpstr>PowerPoint 프레젠테이션</vt:lpstr>
      <vt:lpstr>Summary</vt:lpstr>
      <vt:lpstr>Network Update Loop</vt:lpstr>
      <vt:lpstr>Network Update Loop</vt:lpstr>
      <vt:lpstr>PowerPoint 프레젠테이션</vt:lpstr>
      <vt:lpstr>Custom Message</vt:lpstr>
      <vt:lpstr>Serialization</vt:lpstr>
      <vt:lpstr>Serializable </vt:lpstr>
      <vt:lpstr>RPCs vs NetworkVariable Example</vt:lpstr>
      <vt:lpstr>RPCs for movement</vt:lpstr>
      <vt:lpstr>Sending action inputs RPCs </vt:lpstr>
      <vt:lpstr>Arrow’s GameObject vs Fireball’s VFX</vt:lpstr>
      <vt:lpstr>Breakable state</vt:lpstr>
      <vt:lpstr>Hit points</vt:lpstr>
      <vt:lpstr>PowerPoint 프레젠테이션</vt:lpstr>
      <vt:lpstr>PowerPoint 프레젠테이션</vt:lpstr>
      <vt:lpstr>할일</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기초C언어 제1주</dc:title>
  <dc:creator>hwlee</dc:creator>
  <cp:lastModifiedBy>Hyung Won Lee</cp:lastModifiedBy>
  <cp:revision>108</cp:revision>
  <cp:lastPrinted>2017-02-13T22:50:26Z</cp:lastPrinted>
  <dcterms:created xsi:type="dcterms:W3CDTF">2015-05-15T08:43:14Z</dcterms:created>
  <dcterms:modified xsi:type="dcterms:W3CDTF">2023-11-20T22:44:23Z</dcterms:modified>
</cp:coreProperties>
</file>